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1" r:id="rId2"/>
    <p:sldId id="2565" r:id="rId3"/>
    <p:sldId id="2599" r:id="rId4"/>
    <p:sldId id="2567" r:id="rId5"/>
    <p:sldId id="2568" r:id="rId6"/>
    <p:sldId id="2569" r:id="rId7"/>
    <p:sldId id="2598" r:id="rId8"/>
    <p:sldId id="2597" r:id="rId9"/>
    <p:sldId id="2571" r:id="rId10"/>
    <p:sldId id="2588" r:id="rId11"/>
    <p:sldId id="2580" r:id="rId12"/>
    <p:sldId id="2592" r:id="rId13"/>
    <p:sldId id="2594" r:id="rId14"/>
    <p:sldId id="2595" r:id="rId15"/>
    <p:sldId id="2596" r:id="rId16"/>
    <p:sldId id="2591" r:id="rId17"/>
    <p:sldId id="2572" r:id="rId18"/>
    <p:sldId id="2573" r:id="rId19"/>
    <p:sldId id="2574" r:id="rId20"/>
    <p:sldId id="2576" r:id="rId21"/>
    <p:sldId id="2577" r:id="rId22"/>
    <p:sldId id="2578" r:id="rId23"/>
    <p:sldId id="2579" r:id="rId24"/>
    <p:sldId id="2584" r:id="rId25"/>
    <p:sldId id="2585" r:id="rId26"/>
    <p:sldId id="2586" r:id="rId27"/>
    <p:sldId id="2587" r:id="rId28"/>
    <p:sldId id="2566" r:id="rId29"/>
    <p:sldId id="2570" r:id="rId30"/>
    <p:sldId id="2590" r:id="rId31"/>
    <p:sldId id="2581" r:id="rId32"/>
    <p:sldId id="2582" r:id="rId33"/>
    <p:sldId id="2564" r:id="rId34"/>
    <p:sldId id="2589" r:id="rId35"/>
    <p:sldId id="258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riends: Moderne Event Recommendation Plattform für soziale Erlebnisse" id="{6259BA2C-1EB3-41E7-8253-DF7BC33ECAB1}">
          <p14:sldIdLst>
            <p14:sldId id="2561"/>
          </p14:sldIdLst>
        </p14:section>
        <p14:section name="Projektübersicht und Ziele der Event Recommendation Plattform" id="{8BB2D3F4-A3B2-4EAF-BC3C-F0E2FB548809}">
          <p14:sldIdLst>
            <p14:sldId id="2565"/>
            <p14:sldId id="2599"/>
          </p14:sldIdLst>
        </p14:section>
        <p14:section name="Innovative User Journey der BeFriends Plattform" id="{0EE66307-CE53-47B8-91AF-1CD1F94AEAA5}">
          <p14:sldIdLst>
            <p14:sldId id="2567"/>
            <p14:sldId id="2568"/>
            <p14:sldId id="2569"/>
            <p14:sldId id="2598"/>
            <p14:sldId id="2597"/>
            <p14:sldId id="2571"/>
          </p14:sldIdLst>
        </p14:section>
        <p14:section name="Fazit" id="{247F049E-3F00-429C-BAD6-FEB8518BEC82}">
          <p14:sldIdLst>
            <p14:sldId id="2588"/>
            <p14:sldId id="2580"/>
            <p14:sldId id="2592"/>
          </p14:sldIdLst>
        </p14:section>
        <p14:section name="Backup" id="{9DE09E18-8376-42A1-96A7-4D5E59D62666}">
          <p14:sldIdLst>
            <p14:sldId id="2594"/>
            <p14:sldId id="2595"/>
            <p14:sldId id="2596"/>
            <p14:sldId id="2591"/>
          </p14:sldIdLst>
        </p14:section>
        <p14:section name="GitHub Copilot Story: Entwicklungsvorteile und Workflow-Optimierung" id="{FE371D48-4CAD-4441-9FE9-56DEA596A06B}">
          <p14:sldIdLst>
            <p14:sldId id="2572"/>
            <p14:sldId id="2573"/>
            <p14:sldId id="2574"/>
          </p14:sldIdLst>
        </p14:section>
        <p14:section name="Software-Architektur und technische Umsetzung der Plattform" id="{0F5D55A0-467C-41E2-85C4-16440F2F1ABD}">
          <p14:sldIdLst>
            <p14:sldId id="2576"/>
            <p14:sldId id="2577"/>
            <p14:sldId id="2578"/>
            <p14:sldId id="2579"/>
          </p14:sldIdLst>
        </p14:section>
        <p14:section name="Zusammenfassung und zentrale Learnings aus dem Projekt" id="{F0D1808A-313F-4D7F-A0A7-AF0BE3AD5D06}">
          <p14:sldIdLst/>
        </p14:section>
        <p14:section name="Anhang: Ideen und Ausblick auf zukünftige Features" id="{461C99F9-18AB-43DE-8AEB-59AD68288BDC}">
          <p14:sldIdLst>
            <p14:sldId id="2584"/>
            <p14:sldId id="2585"/>
            <p14:sldId id="2586"/>
            <p14:sldId id="2587"/>
          </p14:sldIdLst>
        </p14:section>
        <p14:section name="Fazit und Ausblick" id="{0C2E8874-6CAF-44BA-B6B2-5A1AFE42F13B}">
          <p14:sldIdLst/>
        </p14:section>
        <p14:section name="Backup" id="{EE7A56A7-D8DF-47F3-9356-9E7BFEE184D2}">
          <p14:sldIdLst>
            <p14:sldId id="2566"/>
            <p14:sldId id="2570"/>
            <p14:sldId id="2590"/>
            <p14:sldId id="2581"/>
            <p14:sldId id="2582"/>
            <p14:sldId id="2564"/>
            <p14:sldId id="2589"/>
            <p14:sldId id="25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BC52C0-DA81-453C-B2EF-2F1EAC614C68}" v="120" dt="2025-09-22T20:10:44.655"/>
    <p1510:client id="{8F0E6648-EF5C-46EC-ABA6-78E1769030A4}" v="823" dt="2025-09-22T21:33:10.089"/>
    <p1510:client id="{F234CECF-CD52-414A-B49A-676C024E4061}" v="174" dt="2025-09-22T21:38:02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as Leopold" userId="0887bead0b8f1708" providerId="Windows Live" clId="Web-{0CBC52C0-DA81-453C-B2EF-2F1EAC614C68}"/>
    <pc:docChg chg="addSld delSld modSld addSection delSection modSection">
      <pc:chgData name="Matthias Leopold" userId="0887bead0b8f1708" providerId="Windows Live" clId="Web-{0CBC52C0-DA81-453C-B2EF-2F1EAC614C68}" dt="2025-09-22T20:10:28.153" v="114" actId="34807"/>
      <pc:docMkLst>
        <pc:docMk/>
      </pc:docMkLst>
      <pc:sldChg chg="del">
        <pc:chgData name="Matthias Leopold" userId="0887bead0b8f1708" providerId="Windows Live" clId="Web-{0CBC52C0-DA81-453C-B2EF-2F1EAC614C68}" dt="2025-09-22T20:04:35.869" v="0" actId="34807"/>
        <pc:sldMkLst>
          <pc:docMk/>
          <pc:sldMk cId="0" sldId="256"/>
        </pc:sldMkLst>
      </pc:sldChg>
      <pc:sldChg chg="del">
        <pc:chgData name="Matthias Leopold" userId="0887bead0b8f1708" providerId="Windows Live" clId="Web-{0CBC52C0-DA81-453C-B2EF-2F1EAC614C68}" dt="2025-09-22T20:04:35.869" v="0" actId="34807"/>
        <pc:sldMkLst>
          <pc:docMk/>
          <pc:sldMk cId="0" sldId="257"/>
        </pc:sldMkLst>
      </pc:sldChg>
      <pc:sldChg chg="del">
        <pc:chgData name="Matthias Leopold" userId="0887bead0b8f1708" providerId="Windows Live" clId="Web-{0CBC52C0-DA81-453C-B2EF-2F1EAC614C68}" dt="2025-09-22T20:04:35.869" v="0" actId="34807"/>
        <pc:sldMkLst>
          <pc:docMk/>
          <pc:sldMk cId="0" sldId="258"/>
        </pc:sldMkLst>
      </pc:sldChg>
      <pc:sldChg chg="del">
        <pc:chgData name="Matthias Leopold" userId="0887bead0b8f1708" providerId="Windows Live" clId="Web-{0CBC52C0-DA81-453C-B2EF-2F1EAC614C68}" dt="2025-09-22T20:04:35.869" v="0" actId="34807"/>
        <pc:sldMkLst>
          <pc:docMk/>
          <pc:sldMk cId="0" sldId="259"/>
        </pc:sldMkLst>
      </pc:sldChg>
      <pc:sldChg chg="del">
        <pc:chgData name="Matthias Leopold" userId="0887bead0b8f1708" providerId="Windows Live" clId="Web-{0CBC52C0-DA81-453C-B2EF-2F1EAC614C68}" dt="2025-09-22T20:04:35.869" v="0" actId="34807"/>
        <pc:sldMkLst>
          <pc:docMk/>
          <pc:sldMk cId="0" sldId="260"/>
        </pc:sldMkLst>
      </pc:sldChg>
      <pc:sldChg chg="del">
        <pc:chgData name="Matthias Leopold" userId="0887bead0b8f1708" providerId="Windows Live" clId="Web-{0CBC52C0-DA81-453C-B2EF-2F1EAC614C68}" dt="2025-09-22T20:04:35.869" v="0" actId="34807"/>
        <pc:sldMkLst>
          <pc:docMk/>
          <pc:sldMk cId="0" sldId="261"/>
        </pc:sldMkLst>
      </pc:sldChg>
      <pc:sldChg chg="del">
        <pc:chgData name="Matthias Leopold" userId="0887bead0b8f1708" providerId="Windows Live" clId="Web-{0CBC52C0-DA81-453C-B2EF-2F1EAC614C68}" dt="2025-09-22T20:04:35.869" v="0" actId="34807"/>
        <pc:sldMkLst>
          <pc:docMk/>
          <pc:sldMk cId="0" sldId="262"/>
        </pc:sldMkLst>
      </pc:sldChg>
      <pc:sldChg chg="del">
        <pc:chgData name="Matthias Leopold" userId="0887bead0b8f1708" providerId="Windows Live" clId="Web-{0CBC52C0-DA81-453C-B2EF-2F1EAC614C68}" dt="2025-09-22T20:04:35.869" v="0" actId="34807"/>
        <pc:sldMkLst>
          <pc:docMk/>
          <pc:sldMk cId="0" sldId="263"/>
        </pc:sldMkLst>
      </pc:sldChg>
      <pc:sldChg chg="del">
        <pc:chgData name="Matthias Leopold" userId="0887bead0b8f1708" providerId="Windows Live" clId="Web-{0CBC52C0-DA81-453C-B2EF-2F1EAC614C68}" dt="2025-09-22T20:04:35.869" v="0" actId="34807"/>
        <pc:sldMkLst>
          <pc:docMk/>
          <pc:sldMk cId="0" sldId="264"/>
        </pc:sldMkLst>
      </pc:sldChg>
      <pc:sldChg chg="del">
        <pc:chgData name="Matthias Leopold" userId="0887bead0b8f1708" providerId="Windows Live" clId="Web-{0CBC52C0-DA81-453C-B2EF-2F1EAC614C68}" dt="2025-09-22T20:04:35.869" v="0" actId="34807"/>
        <pc:sldMkLst>
          <pc:docMk/>
          <pc:sldMk cId="0" sldId="265"/>
        </pc:sldMkLst>
      </pc:sldChg>
      <pc:sldChg chg="del">
        <pc:chgData name="Matthias Leopold" userId="0887bead0b8f1708" providerId="Windows Live" clId="Web-{0CBC52C0-DA81-453C-B2EF-2F1EAC614C68}" dt="2025-09-22T20:04:35.869" v="0" actId="34807"/>
        <pc:sldMkLst>
          <pc:docMk/>
          <pc:sldMk cId="0" sldId="266"/>
        </pc:sldMkLst>
      </pc:sldChg>
      <pc:sldChg chg="del">
        <pc:chgData name="Matthias Leopold" userId="0887bead0b8f1708" providerId="Windows Live" clId="Web-{0CBC52C0-DA81-453C-B2EF-2F1EAC614C68}" dt="2025-09-22T20:04:35.869" v="0" actId="34807"/>
        <pc:sldMkLst>
          <pc:docMk/>
          <pc:sldMk cId="0" sldId="267"/>
        </pc:sldMkLst>
      </pc:sldChg>
      <pc:sldChg chg="del">
        <pc:chgData name="Matthias Leopold" userId="0887bead0b8f1708" providerId="Windows Live" clId="Web-{0CBC52C0-DA81-453C-B2EF-2F1EAC614C68}" dt="2025-09-22T20:04:35.869" v="0" actId="34807"/>
        <pc:sldMkLst>
          <pc:docMk/>
          <pc:sldMk cId="0" sldId="268"/>
        </pc:sldMkLst>
      </pc:sldChg>
      <pc:sldChg chg="addSp modSp add del mod setBg addAnim">
        <pc:chgData name="Matthias Leopold" userId="0887bead0b8f1708" providerId="Windows Live" clId="Web-{0CBC52C0-DA81-453C-B2EF-2F1EAC614C68}" dt="2025-09-22T20:10:28.153" v="114" actId="34807"/>
        <pc:sldMkLst>
          <pc:docMk/>
          <pc:sldMk cId="2616971498" sldId="2561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2616971498" sldId="2561"/>
            <ac:spMk id="2" creationId="{80462AA2-1798-F92E-D250-BD78B1F6A0EC}"/>
          </ac:spMkLst>
        </pc:spChg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2616971498" sldId="2561"/>
            <ac:spMk id="3" creationId="{C101E454-1FD6-B22B-EFA3-E7A719089DBE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2616971498" sldId="2561"/>
            <ac:spMk id="8" creationId="{F456DBD1-1048-5A22-C973-3E5FA83F57BA}"/>
          </ac:spMkLst>
        </pc:spChg>
      </pc:sldChg>
      <pc:sldChg chg="addSp delSp modSp add del mod setBg addAnim delAnim">
        <pc:chgData name="Matthias Leopold" userId="0887bead0b8f1708" providerId="Windows Live" clId="Web-{0CBC52C0-DA81-453C-B2EF-2F1EAC614C68}" dt="2025-09-22T20:10:28.153" v="114" actId="34807"/>
        <pc:sldMkLst>
          <pc:docMk/>
          <pc:sldMk cId="2910859798" sldId="2561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2910859798" sldId="2561"/>
            <ac:spMk id="2" creationId="{BFE8CF2D-C062-0BCE-A4CC-677126D2D01D}"/>
          </ac:spMkLst>
        </pc:spChg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2910859798" sldId="2561"/>
            <ac:spMk id="3" creationId="{96CED31E-9F29-93AD-1B7F-156DC7129C61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2910859798" sldId="2561"/>
            <ac:spMk id="8" creationId="{F456DBD1-1048-5A22-C973-3E5FA83F57BA}"/>
          </ac:spMkLst>
        </pc:spChg>
      </pc:sldChg>
      <pc:sldChg chg="addSp delSp modSp add del mod setBg addAnim delAnim">
        <pc:chgData name="Matthias Leopold" userId="0887bead0b8f1708" providerId="Windows Live" clId="Web-{0CBC52C0-DA81-453C-B2EF-2F1EAC614C68}" dt="2025-09-22T20:06:33.927" v="66" actId="34807"/>
        <pc:sldMkLst>
          <pc:docMk/>
          <pc:sldMk cId="3279543394" sldId="2561"/>
        </pc:sldMkLst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3279543394" sldId="2561"/>
            <ac:spMk id="2" creationId="{C20FA110-1067-8D16-B262-4D256563DA66}"/>
          </ac:spMkLst>
        </pc:spChg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3279543394" sldId="2561"/>
            <ac:spMk id="3" creationId="{03B8F1EE-99CE-4F71-7549-27189B25A16F}"/>
          </ac:spMkLst>
        </pc:spChg>
        <pc:spChg chg="add del">
          <ac:chgData name="Matthias Leopold" userId="0887bead0b8f1708" providerId="Windows Live" clId="Web-{0CBC52C0-DA81-453C-B2EF-2F1EAC614C68}" dt="2025-09-22T20:06:32.489" v="65" actId="34807"/>
          <ac:spMkLst>
            <pc:docMk/>
            <pc:sldMk cId="3279543394" sldId="2561"/>
            <ac:spMk id="8" creationId="{F456DBD1-1048-5A22-C973-3E5FA83F57BA}"/>
          </ac:spMkLst>
        </pc:spChg>
      </pc:sldChg>
      <pc:sldChg chg="addSp delSp modSp add del mod modTransition setBg addAnim delAnim">
        <pc:chgData name="Matthias Leopold" userId="0887bead0b8f1708" providerId="Windows Live" clId="Web-{0CBC52C0-DA81-453C-B2EF-2F1EAC614C68}" dt="2025-09-22T20:10:28.153" v="114" actId="34807"/>
        <pc:sldMkLst>
          <pc:docMk/>
          <pc:sldMk cId="220768879" sldId="2562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220768879" sldId="2562"/>
            <ac:spMk id="2" creationId="{5F92F522-336B-DB49-8C29-287CC5F24DD8}"/>
          </ac:spMkLst>
        </pc:spChg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220768879" sldId="2562"/>
            <ac:spMk id="3" creationId="{088B4102-928C-1FEC-D24D-6B9E09CD8B23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220768879" sldId="2562"/>
            <ac:spMk id="8" creationId="{095B79CA-1CB8-A133-67D7-E2B7AC1F9454}"/>
          </ac:spMkLst>
        </pc:spChg>
      </pc:sldChg>
      <pc:sldChg chg="addSp delSp modSp add del mod modTransition setBg addAnim delAnim">
        <pc:chgData name="Matthias Leopold" userId="0887bead0b8f1708" providerId="Windows Live" clId="Web-{0CBC52C0-DA81-453C-B2EF-2F1EAC614C68}" dt="2025-09-22T20:06:33.927" v="66" actId="34807"/>
        <pc:sldMkLst>
          <pc:docMk/>
          <pc:sldMk cId="514099611" sldId="2562"/>
        </pc:sldMkLst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514099611" sldId="2562"/>
            <ac:spMk id="2" creationId="{9E6CD433-ED88-5697-6234-A21ADBBDB9CE}"/>
          </ac:spMkLst>
        </pc:spChg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514099611" sldId="2562"/>
            <ac:spMk id="3" creationId="{E4C43016-37F6-8C53-6330-263D8F2B0CD1}"/>
          </ac:spMkLst>
        </pc:spChg>
        <pc:spChg chg="add del">
          <ac:chgData name="Matthias Leopold" userId="0887bead0b8f1708" providerId="Windows Live" clId="Web-{0CBC52C0-DA81-453C-B2EF-2F1EAC614C68}" dt="2025-09-22T20:06:32.489" v="65" actId="34807"/>
          <ac:spMkLst>
            <pc:docMk/>
            <pc:sldMk cId="514099611" sldId="2562"/>
            <ac:spMk id="8" creationId="{095B79CA-1CB8-A133-67D7-E2B7AC1F9454}"/>
          </ac:spMkLst>
        </pc:spChg>
      </pc:sldChg>
      <pc:sldChg chg="addSp modSp add del mod modTransition setBg addAnim">
        <pc:chgData name="Matthias Leopold" userId="0887bead0b8f1708" providerId="Windows Live" clId="Web-{0CBC52C0-DA81-453C-B2EF-2F1EAC614C68}" dt="2025-09-22T20:10:28.153" v="114" actId="34807"/>
        <pc:sldMkLst>
          <pc:docMk/>
          <pc:sldMk cId="1811777361" sldId="2562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1811777361" sldId="2562"/>
            <ac:spMk id="2" creationId="{67FE3E82-5308-B296-8567-BEABB8E9D3A0}"/>
          </ac:spMkLst>
        </pc:spChg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1811777361" sldId="2562"/>
            <ac:spMk id="3" creationId="{10EADEA8-BEBD-B89B-AB5B-0C0AC26E812F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1811777361" sldId="2562"/>
            <ac:spMk id="8" creationId="{095B79CA-1CB8-A133-67D7-E2B7AC1F9454}"/>
          </ac:spMkLst>
        </pc:spChg>
      </pc:sldChg>
      <pc:sldChg chg="addSp delSp modSp add del mod modTransition setBg addAnim delAnim setClrOvrMap">
        <pc:chgData name="Matthias Leopold" userId="0887bead0b8f1708" providerId="Windows Live" clId="Web-{0CBC52C0-DA81-453C-B2EF-2F1EAC614C68}" dt="2025-09-22T20:10:28.153" v="114" actId="34807"/>
        <pc:sldMkLst>
          <pc:docMk/>
          <pc:sldMk cId="2373850715" sldId="2563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2373850715" sldId="2563"/>
            <ac:spMk id="2" creationId="{2986ACAC-4CA8-F528-B439-53BBE1C51D31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2373850715" sldId="2563"/>
            <ac:spMk id="7" creationId="{A3E8498D-DA8F-EF6C-5420-F153D4979209}"/>
          </ac:spMkLst>
        </pc:spChg>
      </pc:sldChg>
      <pc:sldChg chg="addSp modSp add del mod modTransition setBg addAnim setClrOvrMap">
        <pc:chgData name="Matthias Leopold" userId="0887bead0b8f1708" providerId="Windows Live" clId="Web-{0CBC52C0-DA81-453C-B2EF-2F1EAC614C68}" dt="2025-09-22T20:10:28.153" v="114" actId="34807"/>
        <pc:sldMkLst>
          <pc:docMk/>
          <pc:sldMk cId="2817860783" sldId="2563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2817860783" sldId="2563"/>
            <ac:spMk id="2" creationId="{79BCC76D-A2FD-01F8-3840-56183178CDEF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2817860783" sldId="2563"/>
            <ac:spMk id="7" creationId="{A3E8498D-DA8F-EF6C-5420-F153D4979209}"/>
          </ac:spMkLst>
        </pc:spChg>
      </pc:sldChg>
      <pc:sldChg chg="addSp delSp modSp add del mod modTransition setBg addAnim delAnim setClrOvrMap">
        <pc:chgData name="Matthias Leopold" userId="0887bead0b8f1708" providerId="Windows Live" clId="Web-{0CBC52C0-DA81-453C-B2EF-2F1EAC614C68}" dt="2025-09-22T20:06:33.927" v="66" actId="34807"/>
        <pc:sldMkLst>
          <pc:docMk/>
          <pc:sldMk cId="2897722594" sldId="2563"/>
        </pc:sldMkLst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2897722594" sldId="2563"/>
            <ac:spMk id="2" creationId="{6DF65485-3EF0-7C38-7AF3-2B62602B95A8}"/>
          </ac:spMkLst>
        </pc:spChg>
        <pc:spChg chg="add del">
          <ac:chgData name="Matthias Leopold" userId="0887bead0b8f1708" providerId="Windows Live" clId="Web-{0CBC52C0-DA81-453C-B2EF-2F1EAC614C68}" dt="2025-09-22T20:06:32.489" v="65" actId="34807"/>
          <ac:spMkLst>
            <pc:docMk/>
            <pc:sldMk cId="2897722594" sldId="2563"/>
            <ac:spMk id="7" creationId="{A3E8498D-DA8F-EF6C-5420-F153D4979209}"/>
          </ac:spMkLst>
        </pc:spChg>
      </pc:sldChg>
      <pc:sldChg chg="addSp delSp modSp add del mod modTransition setBg addAnim delAnim">
        <pc:chgData name="Matthias Leopold" userId="0887bead0b8f1708" providerId="Windows Live" clId="Web-{0CBC52C0-DA81-453C-B2EF-2F1EAC614C68}" dt="2025-09-22T20:10:28.153" v="114" actId="34807"/>
        <pc:sldMkLst>
          <pc:docMk/>
          <pc:sldMk cId="524366654" sldId="2564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524366654" sldId="2564"/>
            <ac:spMk id="2" creationId="{E5A47B21-E0A8-0B00-1BB5-8815D8253873}"/>
          </ac:spMkLst>
        </pc:spChg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524366654" sldId="2564"/>
            <ac:spMk id="4" creationId="{5BACD2E7-1D61-69FA-4E60-D2A3F8FABAC8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524366654" sldId="2564"/>
            <ac:spMk id="10" creationId="{5E8D3B17-7638-DFD3-18E4-8A6D611749CF}"/>
          </ac:spMkLst>
        </pc:spChg>
        <pc:picChg chg="mod">
          <ac:chgData name="Matthias Leopold" userId="0887bead0b8f1708" providerId="Windows Live" clId="Web-{0CBC52C0-DA81-453C-B2EF-2F1EAC614C68}" dt="2025-09-22T20:10:25.887" v="113" actId="34807"/>
          <ac:picMkLst>
            <pc:docMk/>
            <pc:sldMk cId="524366654" sldId="2564"/>
            <ac:picMk id="5" creationId="{D552A12A-3BE1-428B-97D0-853839A6814D}"/>
          </ac:picMkLst>
        </pc:picChg>
      </pc:sldChg>
      <pc:sldChg chg="addSp delSp modSp add del mod modTransition setBg addAnim delAnim">
        <pc:chgData name="Matthias Leopold" userId="0887bead0b8f1708" providerId="Windows Live" clId="Web-{0CBC52C0-DA81-453C-B2EF-2F1EAC614C68}" dt="2025-09-22T20:06:33.927" v="66" actId="34807"/>
        <pc:sldMkLst>
          <pc:docMk/>
          <pc:sldMk cId="1480765908" sldId="2564"/>
        </pc:sldMkLst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1480765908" sldId="2564"/>
            <ac:spMk id="2" creationId="{6868C401-78D7-1D95-861A-81B3FD17DA98}"/>
          </ac:spMkLst>
        </pc:spChg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1480765908" sldId="2564"/>
            <ac:spMk id="4" creationId="{8BE5EA8A-1ACB-0893-CA7D-B1D3CB625E17}"/>
          </ac:spMkLst>
        </pc:spChg>
        <pc:spChg chg="add del">
          <ac:chgData name="Matthias Leopold" userId="0887bead0b8f1708" providerId="Windows Live" clId="Web-{0CBC52C0-DA81-453C-B2EF-2F1EAC614C68}" dt="2025-09-22T20:06:32.489" v="65" actId="34807"/>
          <ac:spMkLst>
            <pc:docMk/>
            <pc:sldMk cId="1480765908" sldId="2564"/>
            <ac:spMk id="10" creationId="{C20CE451-818C-E63D-258B-234B6C543D34}"/>
          </ac:spMkLst>
        </pc:spChg>
        <pc:picChg chg="mod ord">
          <ac:chgData name="Matthias Leopold" userId="0887bead0b8f1708" providerId="Windows Live" clId="Web-{0CBC52C0-DA81-453C-B2EF-2F1EAC614C68}" dt="2025-09-22T20:06:32.489" v="65" actId="34807"/>
          <ac:picMkLst>
            <pc:docMk/>
            <pc:sldMk cId="1480765908" sldId="2564"/>
            <ac:picMk id="5" creationId="{49E13C92-E646-4C79-BF6F-57C1B658B75D}"/>
          </ac:picMkLst>
        </pc:picChg>
      </pc:sldChg>
      <pc:sldChg chg="addSp modSp add del mod modTransition setBg addAnim">
        <pc:chgData name="Matthias Leopold" userId="0887bead0b8f1708" providerId="Windows Live" clId="Web-{0CBC52C0-DA81-453C-B2EF-2F1EAC614C68}" dt="2025-09-22T20:10:28.153" v="114" actId="34807"/>
        <pc:sldMkLst>
          <pc:docMk/>
          <pc:sldMk cId="3340121109" sldId="2564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3340121109" sldId="2564"/>
            <ac:spMk id="2" creationId="{D25282D5-130A-8F8C-8C23-6357058328DF}"/>
          </ac:spMkLst>
        </pc:spChg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3340121109" sldId="2564"/>
            <ac:spMk id="4" creationId="{A2DF48AB-5DAC-2DDF-7256-198D452A303C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3340121109" sldId="2564"/>
            <ac:spMk id="10" creationId="{2961259D-605E-E200-FF9F-7C8C71D7C8E4}"/>
          </ac:spMkLst>
        </pc:spChg>
        <pc:picChg chg="mod ord">
          <ac:chgData name="Matthias Leopold" userId="0887bead0b8f1708" providerId="Windows Live" clId="Web-{0CBC52C0-DA81-453C-B2EF-2F1EAC614C68}" dt="2025-09-22T20:04:36.213" v="1" actId="34807"/>
          <ac:picMkLst>
            <pc:docMk/>
            <pc:sldMk cId="3340121109" sldId="2564"/>
            <ac:picMk id="5" creationId="{06F77C58-2E5C-467D-B7F5-91234F0240E0}"/>
          </ac:picMkLst>
        </pc:picChg>
      </pc:sldChg>
      <pc:sldChg chg="addSp modSp add del mod modTransition setBg addAnim">
        <pc:chgData name="Matthias Leopold" userId="0887bead0b8f1708" providerId="Windows Live" clId="Web-{0CBC52C0-DA81-453C-B2EF-2F1EAC614C68}" dt="2025-09-22T20:10:28.153" v="114" actId="34807"/>
        <pc:sldMkLst>
          <pc:docMk/>
          <pc:sldMk cId="146924240" sldId="2565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146924240" sldId="2565"/>
            <ac:spMk id="2" creationId="{C993ED47-ECA0-5BC4-9E22-AAF0028EB47A}"/>
          </ac:spMkLst>
        </pc:spChg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146924240" sldId="2565"/>
            <ac:spMk id="4" creationId="{38695253-0018-E218-5FA4-C69DA7270D84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146924240" sldId="2565"/>
            <ac:spMk id="10" creationId="{9D905D5B-81A8-A5BA-F070-2788B26E0FA0}"/>
          </ac:spMkLst>
        </pc:spChg>
        <pc:picChg chg="mod">
          <ac:chgData name="Matthias Leopold" userId="0887bead0b8f1708" providerId="Windows Live" clId="Web-{0CBC52C0-DA81-453C-B2EF-2F1EAC614C68}" dt="2025-09-22T20:04:36.213" v="1" actId="34807"/>
          <ac:picMkLst>
            <pc:docMk/>
            <pc:sldMk cId="146924240" sldId="2565"/>
            <ac:picMk id="5" creationId="{2E020674-45B0-41DA-A932-6558103F065D}"/>
          </ac:picMkLst>
        </pc:picChg>
      </pc:sldChg>
      <pc:sldChg chg="addSp delSp modSp add del mod modTransition setBg addAnim delAnim">
        <pc:chgData name="Matthias Leopold" userId="0887bead0b8f1708" providerId="Windows Live" clId="Web-{0CBC52C0-DA81-453C-B2EF-2F1EAC614C68}" dt="2025-09-22T20:06:33.927" v="66" actId="34807"/>
        <pc:sldMkLst>
          <pc:docMk/>
          <pc:sldMk cId="563424682" sldId="2565"/>
        </pc:sldMkLst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563424682" sldId="2565"/>
            <ac:spMk id="2" creationId="{3FE16498-922B-4F83-1FCA-C96145A335C1}"/>
          </ac:spMkLst>
        </pc:spChg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563424682" sldId="2565"/>
            <ac:spMk id="4" creationId="{B94F90D9-AF0A-DECE-3397-C6EF5B2D1C56}"/>
          </ac:spMkLst>
        </pc:spChg>
        <pc:spChg chg="add del">
          <ac:chgData name="Matthias Leopold" userId="0887bead0b8f1708" providerId="Windows Live" clId="Web-{0CBC52C0-DA81-453C-B2EF-2F1EAC614C68}" dt="2025-09-22T20:06:32.489" v="65" actId="34807"/>
          <ac:spMkLst>
            <pc:docMk/>
            <pc:sldMk cId="563424682" sldId="2565"/>
            <ac:spMk id="10" creationId="{6ACA6F80-D392-A64E-3CF8-F28F1CCEE67B}"/>
          </ac:spMkLst>
        </pc:spChg>
        <pc:picChg chg="mod">
          <ac:chgData name="Matthias Leopold" userId="0887bead0b8f1708" providerId="Windows Live" clId="Web-{0CBC52C0-DA81-453C-B2EF-2F1EAC614C68}" dt="2025-09-22T20:06:32.489" v="65" actId="34807"/>
          <ac:picMkLst>
            <pc:docMk/>
            <pc:sldMk cId="563424682" sldId="2565"/>
            <ac:picMk id="5" creationId="{080B4D56-F1B3-4360-85CE-15767AA1DA3F}"/>
          </ac:picMkLst>
        </pc:picChg>
      </pc:sldChg>
      <pc:sldChg chg="addSp delSp modSp add del mod modTransition setBg addAnim delAnim">
        <pc:chgData name="Matthias Leopold" userId="0887bead0b8f1708" providerId="Windows Live" clId="Web-{0CBC52C0-DA81-453C-B2EF-2F1EAC614C68}" dt="2025-09-22T20:10:28.153" v="114" actId="34807"/>
        <pc:sldMkLst>
          <pc:docMk/>
          <pc:sldMk cId="2561213460" sldId="2565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2561213460" sldId="2565"/>
            <ac:spMk id="2" creationId="{CFD0A4B0-693E-8DBE-97C5-815D87F2366A}"/>
          </ac:spMkLst>
        </pc:spChg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2561213460" sldId="2565"/>
            <ac:spMk id="4" creationId="{908C916E-8A7F-BC2B-04E2-60519D4D8075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2561213460" sldId="2565"/>
            <ac:spMk id="10" creationId="{5E8D3B17-7638-DFD3-18E4-8A6D611749CF}"/>
          </ac:spMkLst>
        </pc:spChg>
        <pc:picChg chg="mod">
          <ac:chgData name="Matthias Leopold" userId="0887bead0b8f1708" providerId="Windows Live" clId="Web-{0CBC52C0-DA81-453C-B2EF-2F1EAC614C68}" dt="2025-09-22T20:10:25.887" v="113" actId="34807"/>
          <ac:picMkLst>
            <pc:docMk/>
            <pc:sldMk cId="2561213460" sldId="2565"/>
            <ac:picMk id="5" creationId="{40E56DFC-91AD-4381-A7C1-22DFBD27CF44}"/>
          </ac:picMkLst>
        </pc:picChg>
      </pc:sldChg>
      <pc:sldChg chg="addSp delSp modSp add del mod modTransition setBg addAnim delAnim">
        <pc:chgData name="Matthias Leopold" userId="0887bead0b8f1708" providerId="Windows Live" clId="Web-{0CBC52C0-DA81-453C-B2EF-2F1EAC614C68}" dt="2025-09-22T20:10:28.153" v="114" actId="34807"/>
        <pc:sldMkLst>
          <pc:docMk/>
          <pc:sldMk cId="757075285" sldId="2566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757075285" sldId="2566"/>
            <ac:spMk id="2" creationId="{2CDCEC6D-CA31-D994-839A-BF8E798809A2}"/>
          </ac:spMkLst>
        </pc:spChg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757075285" sldId="2566"/>
            <ac:spMk id="4" creationId="{2AC921CD-88C6-CB14-8920-19D3ABCA217B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757075285" sldId="2566"/>
            <ac:spMk id="10" creationId="{92CC1E4F-F1F0-B945-BE50-C72A7103E8AC}"/>
          </ac:spMkLst>
        </pc:spChg>
        <pc:picChg chg="mod">
          <ac:chgData name="Matthias Leopold" userId="0887bead0b8f1708" providerId="Windows Live" clId="Web-{0CBC52C0-DA81-453C-B2EF-2F1EAC614C68}" dt="2025-09-22T20:10:25.887" v="113" actId="34807"/>
          <ac:picMkLst>
            <pc:docMk/>
            <pc:sldMk cId="757075285" sldId="2566"/>
            <ac:picMk id="5" creationId="{3428A5F5-A95E-4F6C-888D-7B5F0EFEBA47}"/>
          </ac:picMkLst>
        </pc:picChg>
      </pc:sldChg>
      <pc:sldChg chg="addSp modSp add del mod modTransition setBg addAnim">
        <pc:chgData name="Matthias Leopold" userId="0887bead0b8f1708" providerId="Windows Live" clId="Web-{0CBC52C0-DA81-453C-B2EF-2F1EAC614C68}" dt="2025-09-22T20:10:28.153" v="114" actId="34807"/>
        <pc:sldMkLst>
          <pc:docMk/>
          <pc:sldMk cId="1896822141" sldId="2566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1896822141" sldId="2566"/>
            <ac:spMk id="2" creationId="{F8367FBF-41F6-2527-436A-565DDB1C9E83}"/>
          </ac:spMkLst>
        </pc:spChg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1896822141" sldId="2566"/>
            <ac:spMk id="4" creationId="{B19BFDCA-6F02-A4BF-8B83-F932186C42C7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1896822141" sldId="2566"/>
            <ac:spMk id="10" creationId="{5E8D3B17-7638-DFD3-18E4-8A6D611749CF}"/>
          </ac:spMkLst>
        </pc:spChg>
        <pc:picChg chg="mod">
          <ac:chgData name="Matthias Leopold" userId="0887bead0b8f1708" providerId="Windows Live" clId="Web-{0CBC52C0-DA81-453C-B2EF-2F1EAC614C68}" dt="2025-09-22T20:04:36.213" v="1" actId="34807"/>
          <ac:picMkLst>
            <pc:docMk/>
            <pc:sldMk cId="1896822141" sldId="2566"/>
            <ac:picMk id="5" creationId="{5E273DAB-BCCB-4CFE-8ECE-A8D5B62CDD1E}"/>
          </ac:picMkLst>
        </pc:picChg>
      </pc:sldChg>
      <pc:sldChg chg="addSp delSp modSp add del mod modTransition setBg addAnim delAnim setClrOvrMap">
        <pc:chgData name="Matthias Leopold" userId="0887bead0b8f1708" providerId="Windows Live" clId="Web-{0CBC52C0-DA81-453C-B2EF-2F1EAC614C68}" dt="2025-09-22T20:06:33.927" v="66" actId="34807"/>
        <pc:sldMkLst>
          <pc:docMk/>
          <pc:sldMk cId="3907970337" sldId="2566"/>
        </pc:sldMkLst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3907970337" sldId="2566"/>
            <ac:spMk id="2" creationId="{1D57B451-65A8-07F1-FBCD-2DC21DABF32D}"/>
          </ac:spMkLst>
        </pc:spChg>
        <pc:spChg chg="add del">
          <ac:chgData name="Matthias Leopold" userId="0887bead0b8f1708" providerId="Windows Live" clId="Web-{0CBC52C0-DA81-453C-B2EF-2F1EAC614C68}" dt="2025-09-22T20:06:32.489" v="65" actId="34807"/>
          <ac:spMkLst>
            <pc:docMk/>
            <pc:sldMk cId="3907970337" sldId="2566"/>
            <ac:spMk id="7" creationId="{A3E8498D-DA8F-EF6C-5420-F153D4979209}"/>
          </ac:spMkLst>
        </pc:spChg>
      </pc:sldChg>
      <pc:sldChg chg="addSp modSp add del mod modTransition setBg addAnim setClrOvrMap">
        <pc:chgData name="Matthias Leopold" userId="0887bead0b8f1708" providerId="Windows Live" clId="Web-{0CBC52C0-DA81-453C-B2EF-2F1EAC614C68}" dt="2025-09-22T20:10:28.153" v="114" actId="34807"/>
        <pc:sldMkLst>
          <pc:docMk/>
          <pc:sldMk cId="1625087537" sldId="2567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1625087537" sldId="2567"/>
            <ac:spMk id="2" creationId="{25994A96-572A-34CE-5397-168F6634B260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1625087537" sldId="2567"/>
            <ac:spMk id="7" creationId="{A3E8498D-DA8F-EF6C-5420-F153D4979209}"/>
          </ac:spMkLst>
        </pc:spChg>
      </pc:sldChg>
      <pc:sldChg chg="addSp delSp modSp add del mod modTransition setBg addAnim delAnim setClrOvrMap">
        <pc:chgData name="Matthias Leopold" userId="0887bead0b8f1708" providerId="Windows Live" clId="Web-{0CBC52C0-DA81-453C-B2EF-2F1EAC614C68}" dt="2025-09-22T20:10:28.153" v="114" actId="34807"/>
        <pc:sldMkLst>
          <pc:docMk/>
          <pc:sldMk cId="2934431798" sldId="2567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2934431798" sldId="2567"/>
            <ac:spMk id="2" creationId="{F504B3B0-A75F-8993-2112-71ED0DEDE0E8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2934431798" sldId="2567"/>
            <ac:spMk id="7" creationId="{A3E8498D-DA8F-EF6C-5420-F153D4979209}"/>
          </ac:spMkLst>
        </pc:spChg>
      </pc:sldChg>
      <pc:sldChg chg="addSp delSp modSp add del mod modTransition setBg addAnim delAnim">
        <pc:chgData name="Matthias Leopold" userId="0887bead0b8f1708" providerId="Windows Live" clId="Web-{0CBC52C0-DA81-453C-B2EF-2F1EAC614C68}" dt="2025-09-22T20:06:33.927" v="66" actId="34807"/>
        <pc:sldMkLst>
          <pc:docMk/>
          <pc:sldMk cId="3504319538" sldId="2567"/>
        </pc:sldMkLst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3504319538" sldId="2567"/>
            <ac:spMk id="2" creationId="{223A53FF-317F-9412-268A-05320EE08C35}"/>
          </ac:spMkLst>
        </pc:spChg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3504319538" sldId="2567"/>
            <ac:spMk id="4" creationId="{A2EF4F08-4235-1CFF-201E-B03032F07D63}"/>
          </ac:spMkLst>
        </pc:spChg>
        <pc:spChg chg="add del">
          <ac:chgData name="Matthias Leopold" userId="0887bead0b8f1708" providerId="Windows Live" clId="Web-{0CBC52C0-DA81-453C-B2EF-2F1EAC614C68}" dt="2025-09-22T20:06:32.489" v="65" actId="34807"/>
          <ac:spMkLst>
            <pc:docMk/>
            <pc:sldMk cId="3504319538" sldId="2567"/>
            <ac:spMk id="10" creationId="{92CC1E4F-F1F0-B945-BE50-C72A7103E8AC}"/>
          </ac:spMkLst>
        </pc:spChg>
        <pc:picChg chg="mod">
          <ac:chgData name="Matthias Leopold" userId="0887bead0b8f1708" providerId="Windows Live" clId="Web-{0CBC52C0-DA81-453C-B2EF-2F1EAC614C68}" dt="2025-09-22T20:06:32.489" v="65" actId="34807"/>
          <ac:picMkLst>
            <pc:docMk/>
            <pc:sldMk cId="3504319538" sldId="2567"/>
            <ac:picMk id="5" creationId="{A79F4337-7A3A-4204-B589-39263BB47DA8}"/>
          </ac:picMkLst>
        </pc:picChg>
      </pc:sldChg>
      <pc:sldChg chg="addSp delSp modSp add del mod modTransition setBg addAnim delAnim">
        <pc:chgData name="Matthias Leopold" userId="0887bead0b8f1708" providerId="Windows Live" clId="Web-{0CBC52C0-DA81-453C-B2EF-2F1EAC614C68}" dt="2025-09-22T20:06:33.927" v="66" actId="34807"/>
        <pc:sldMkLst>
          <pc:docMk/>
          <pc:sldMk cId="284191313" sldId="2568"/>
        </pc:sldMkLst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284191313" sldId="2568"/>
            <ac:spMk id="2" creationId="{297E2830-63A5-19A1-03E2-B868B45F3D0F}"/>
          </ac:spMkLst>
        </pc:spChg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284191313" sldId="2568"/>
            <ac:spMk id="4" creationId="{B9A8E7B0-7592-37DF-1838-13C9E351341D}"/>
          </ac:spMkLst>
        </pc:spChg>
        <pc:spChg chg="add del">
          <ac:chgData name="Matthias Leopold" userId="0887bead0b8f1708" providerId="Windows Live" clId="Web-{0CBC52C0-DA81-453C-B2EF-2F1EAC614C68}" dt="2025-09-22T20:06:32.489" v="65" actId="34807"/>
          <ac:spMkLst>
            <pc:docMk/>
            <pc:sldMk cId="284191313" sldId="2568"/>
            <ac:spMk id="10" creationId="{5E8D3B17-7638-DFD3-18E4-8A6D611749CF}"/>
          </ac:spMkLst>
        </pc:spChg>
        <pc:picChg chg="mod">
          <ac:chgData name="Matthias Leopold" userId="0887bead0b8f1708" providerId="Windows Live" clId="Web-{0CBC52C0-DA81-453C-B2EF-2F1EAC614C68}" dt="2025-09-22T20:06:32.489" v="65" actId="34807"/>
          <ac:picMkLst>
            <pc:docMk/>
            <pc:sldMk cId="284191313" sldId="2568"/>
            <ac:picMk id="5" creationId="{467DE32A-2F44-41ED-91F6-70DAE9DEED15}"/>
          </ac:picMkLst>
        </pc:picChg>
      </pc:sldChg>
      <pc:sldChg chg="addSp modSp add del mod modTransition setBg addAnim">
        <pc:chgData name="Matthias Leopold" userId="0887bead0b8f1708" providerId="Windows Live" clId="Web-{0CBC52C0-DA81-453C-B2EF-2F1EAC614C68}" dt="2025-09-22T20:10:28.153" v="114" actId="34807"/>
        <pc:sldMkLst>
          <pc:docMk/>
          <pc:sldMk cId="2093655769" sldId="2568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2093655769" sldId="2568"/>
            <ac:spMk id="2" creationId="{04F3A479-65AA-2F0B-4BD2-D76B7AE095FC}"/>
          </ac:spMkLst>
        </pc:spChg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2093655769" sldId="2568"/>
            <ac:spMk id="4" creationId="{F0A5D684-4598-2B90-8800-2BD2EEE5A602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2093655769" sldId="2568"/>
            <ac:spMk id="10" creationId="{5E8D3B17-7638-DFD3-18E4-8A6D611749CF}"/>
          </ac:spMkLst>
        </pc:spChg>
        <pc:picChg chg="mod">
          <ac:chgData name="Matthias Leopold" userId="0887bead0b8f1708" providerId="Windows Live" clId="Web-{0CBC52C0-DA81-453C-B2EF-2F1EAC614C68}" dt="2025-09-22T20:04:36.213" v="1" actId="34807"/>
          <ac:picMkLst>
            <pc:docMk/>
            <pc:sldMk cId="2093655769" sldId="2568"/>
            <ac:picMk id="5" creationId="{A5E50449-7C57-4415-9D87-03124F15F525}"/>
          </ac:picMkLst>
        </pc:picChg>
      </pc:sldChg>
      <pc:sldChg chg="addSp delSp modSp add del mod modTransition setBg addAnim delAnim">
        <pc:chgData name="Matthias Leopold" userId="0887bead0b8f1708" providerId="Windows Live" clId="Web-{0CBC52C0-DA81-453C-B2EF-2F1EAC614C68}" dt="2025-09-22T20:10:28.153" v="114" actId="34807"/>
        <pc:sldMkLst>
          <pc:docMk/>
          <pc:sldMk cId="3153981551" sldId="2568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3153981551" sldId="2568"/>
            <ac:spMk id="2" creationId="{AA95B2D3-7B91-6DE5-DFE6-C73BEF3AF221}"/>
          </ac:spMkLst>
        </pc:spChg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3153981551" sldId="2568"/>
            <ac:spMk id="4" creationId="{D98FD8EA-A4C5-C6B5-7468-A456C878A236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3153981551" sldId="2568"/>
            <ac:spMk id="10" creationId="{2961259D-605E-E200-FF9F-7C8C71D7C8E4}"/>
          </ac:spMkLst>
        </pc:spChg>
        <pc:picChg chg="mod ord">
          <ac:chgData name="Matthias Leopold" userId="0887bead0b8f1708" providerId="Windows Live" clId="Web-{0CBC52C0-DA81-453C-B2EF-2F1EAC614C68}" dt="2025-09-22T20:10:25.887" v="113" actId="34807"/>
          <ac:picMkLst>
            <pc:docMk/>
            <pc:sldMk cId="3153981551" sldId="2568"/>
            <ac:picMk id="5" creationId="{07D4D298-DAE1-473B-BF03-A40126AA9544}"/>
          </ac:picMkLst>
        </pc:picChg>
      </pc:sldChg>
      <pc:sldChg chg="addSp delSp modSp add del mod modTransition setBg addAnim delAnim">
        <pc:chgData name="Matthias Leopold" userId="0887bead0b8f1708" providerId="Windows Live" clId="Web-{0CBC52C0-DA81-453C-B2EF-2F1EAC614C68}" dt="2025-09-22T20:10:28.153" v="114" actId="34807"/>
        <pc:sldMkLst>
          <pc:docMk/>
          <pc:sldMk cId="2057417438" sldId="2569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2057417438" sldId="2569"/>
            <ac:spMk id="2" creationId="{72E7CF51-F181-9D6C-D12B-C9CE8E43DF0E}"/>
          </ac:spMkLst>
        </pc:spChg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2057417438" sldId="2569"/>
            <ac:spMk id="4" creationId="{D3CB7AFB-2517-9361-8C58-B236B3164970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2057417438" sldId="2569"/>
            <ac:spMk id="10" creationId="{C20CE451-818C-E63D-258B-234B6C543D34}"/>
          </ac:spMkLst>
        </pc:spChg>
        <pc:picChg chg="mod ord">
          <ac:chgData name="Matthias Leopold" userId="0887bead0b8f1708" providerId="Windows Live" clId="Web-{0CBC52C0-DA81-453C-B2EF-2F1EAC614C68}" dt="2025-09-22T20:10:25.887" v="113" actId="34807"/>
          <ac:picMkLst>
            <pc:docMk/>
            <pc:sldMk cId="2057417438" sldId="2569"/>
            <ac:picMk id="5" creationId="{EE507067-D86E-4A5D-B238-764CC321CC84}"/>
          </ac:picMkLst>
        </pc:picChg>
      </pc:sldChg>
      <pc:sldChg chg="addSp modSp add del mod modTransition setBg addAnim">
        <pc:chgData name="Matthias Leopold" userId="0887bead0b8f1708" providerId="Windows Live" clId="Web-{0CBC52C0-DA81-453C-B2EF-2F1EAC614C68}" dt="2025-09-22T20:10:28.153" v="114" actId="34807"/>
        <pc:sldMkLst>
          <pc:docMk/>
          <pc:sldMk cId="2350902559" sldId="2569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2350902559" sldId="2569"/>
            <ac:spMk id="2" creationId="{FD9C6669-DA63-CFBF-6A93-AF98C9494CFE}"/>
          </ac:spMkLst>
        </pc:spChg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2350902559" sldId="2569"/>
            <ac:spMk id="4" creationId="{ABDEF8E3-4C5A-82C2-3D65-590A7856BE2B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2350902559" sldId="2569"/>
            <ac:spMk id="10" creationId="{2961259D-605E-E200-FF9F-7C8C71D7C8E4}"/>
          </ac:spMkLst>
        </pc:spChg>
        <pc:picChg chg="mod ord">
          <ac:chgData name="Matthias Leopold" userId="0887bead0b8f1708" providerId="Windows Live" clId="Web-{0CBC52C0-DA81-453C-B2EF-2F1EAC614C68}" dt="2025-09-22T20:04:36.213" v="1" actId="34807"/>
          <ac:picMkLst>
            <pc:docMk/>
            <pc:sldMk cId="2350902559" sldId="2569"/>
            <ac:picMk id="5" creationId="{72FDB3A7-19C0-4BA3-B1B6-B16269DC2FAE}"/>
          </ac:picMkLst>
        </pc:picChg>
      </pc:sldChg>
      <pc:sldChg chg="addSp delSp modSp add del mod modTransition setBg addAnim delAnim setClrOvrMap">
        <pc:chgData name="Matthias Leopold" userId="0887bead0b8f1708" providerId="Windows Live" clId="Web-{0CBC52C0-DA81-453C-B2EF-2F1EAC614C68}" dt="2025-09-22T20:06:33.927" v="66" actId="34807"/>
        <pc:sldMkLst>
          <pc:docMk/>
          <pc:sldMk cId="3507980321" sldId="2569"/>
        </pc:sldMkLst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3507980321" sldId="2569"/>
            <ac:spMk id="2" creationId="{C44CB94B-6B7E-CB6F-A603-C744892ACB5E}"/>
          </ac:spMkLst>
        </pc:spChg>
        <pc:spChg chg="add del">
          <ac:chgData name="Matthias Leopold" userId="0887bead0b8f1708" providerId="Windows Live" clId="Web-{0CBC52C0-DA81-453C-B2EF-2F1EAC614C68}" dt="2025-09-22T20:06:32.489" v="65" actId="34807"/>
          <ac:spMkLst>
            <pc:docMk/>
            <pc:sldMk cId="3507980321" sldId="2569"/>
            <ac:spMk id="7" creationId="{A3E8498D-DA8F-EF6C-5420-F153D4979209}"/>
          </ac:spMkLst>
        </pc:spChg>
      </pc:sldChg>
      <pc:sldChg chg="addSp delSp modSp add del mod modTransition setBg addAnim delAnim">
        <pc:chgData name="Matthias Leopold" userId="0887bead0b8f1708" providerId="Windows Live" clId="Web-{0CBC52C0-DA81-453C-B2EF-2F1EAC614C68}" dt="2025-09-22T20:06:33.927" v="66" actId="34807"/>
        <pc:sldMkLst>
          <pc:docMk/>
          <pc:sldMk cId="143708050" sldId="2570"/>
        </pc:sldMkLst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143708050" sldId="2570"/>
            <ac:spMk id="2" creationId="{50D629BD-8C39-4EBC-5C63-23F098EA4940}"/>
          </ac:spMkLst>
        </pc:spChg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143708050" sldId="2570"/>
            <ac:spMk id="4" creationId="{64EED3C3-4C5A-370C-2E19-92D2C35883C8}"/>
          </ac:spMkLst>
        </pc:spChg>
        <pc:spChg chg="add del">
          <ac:chgData name="Matthias Leopold" userId="0887bead0b8f1708" providerId="Windows Live" clId="Web-{0CBC52C0-DA81-453C-B2EF-2F1EAC614C68}" dt="2025-09-22T20:06:32.489" v="65" actId="34807"/>
          <ac:spMkLst>
            <pc:docMk/>
            <pc:sldMk cId="143708050" sldId="2570"/>
            <ac:spMk id="10" creationId="{C20CE451-818C-E63D-258B-234B6C543D34}"/>
          </ac:spMkLst>
        </pc:spChg>
        <pc:picChg chg="mod ord">
          <ac:chgData name="Matthias Leopold" userId="0887bead0b8f1708" providerId="Windows Live" clId="Web-{0CBC52C0-DA81-453C-B2EF-2F1EAC614C68}" dt="2025-09-22T20:06:32.489" v="65" actId="34807"/>
          <ac:picMkLst>
            <pc:docMk/>
            <pc:sldMk cId="143708050" sldId="2570"/>
            <ac:picMk id="5" creationId="{BB87F8A6-E492-491B-B28A-60BBE0087673}"/>
          </ac:picMkLst>
        </pc:picChg>
      </pc:sldChg>
      <pc:sldChg chg="addSp delSp modSp add del mod modTransition setBg addAnim delAnim">
        <pc:chgData name="Matthias Leopold" userId="0887bead0b8f1708" providerId="Windows Live" clId="Web-{0CBC52C0-DA81-453C-B2EF-2F1EAC614C68}" dt="2025-09-22T20:10:28.153" v="114" actId="34807"/>
        <pc:sldMkLst>
          <pc:docMk/>
          <pc:sldMk cId="1687840587" sldId="2570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1687840587" sldId="2570"/>
            <ac:spMk id="2" creationId="{9D340052-262E-7156-7AD5-8BCE830D0A83}"/>
          </ac:spMkLst>
        </pc:spChg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1687840587" sldId="2570"/>
            <ac:spMk id="4" creationId="{D7EE3D98-41AF-DE54-B1DB-937925B8117F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1687840587" sldId="2570"/>
            <ac:spMk id="10" creationId="{92CC1E4F-F1F0-B945-BE50-C72A7103E8AC}"/>
          </ac:spMkLst>
        </pc:spChg>
        <pc:picChg chg="mod">
          <ac:chgData name="Matthias Leopold" userId="0887bead0b8f1708" providerId="Windows Live" clId="Web-{0CBC52C0-DA81-453C-B2EF-2F1EAC614C68}" dt="2025-09-22T20:10:25.887" v="113" actId="34807"/>
          <ac:picMkLst>
            <pc:docMk/>
            <pc:sldMk cId="1687840587" sldId="2570"/>
            <ac:picMk id="5" creationId="{527A7BC9-E6EF-4009-904C-F3D65CEF5CAB}"/>
          </ac:picMkLst>
        </pc:picChg>
      </pc:sldChg>
      <pc:sldChg chg="addSp modSp add del mod modTransition setBg">
        <pc:chgData name="Matthias Leopold" userId="0887bead0b8f1708" providerId="Windows Live" clId="Web-{0CBC52C0-DA81-453C-B2EF-2F1EAC614C68}" dt="2025-09-22T20:10:28.153" v="114" actId="34807"/>
        <pc:sldMkLst>
          <pc:docMk/>
          <pc:sldMk cId="3503209535" sldId="2570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3503209535" sldId="2570"/>
            <ac:spMk id="2" creationId="{F2ADF2CD-86D7-E6D5-E779-883CED21518C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3503209535" sldId="2570"/>
            <ac:spMk id="9" creationId="{DDD1D22E-5996-E45B-92B2-659F701A4A3B}"/>
          </ac:spMkLst>
        </pc:spChg>
        <pc:graphicFrameChg chg="mod modGraphic">
          <ac:chgData name="Matthias Leopold" userId="0887bead0b8f1708" providerId="Windows Live" clId="Web-{0CBC52C0-DA81-453C-B2EF-2F1EAC614C68}" dt="2025-09-22T20:04:36.213" v="1" actId="34807"/>
          <ac:graphicFrameMkLst>
            <pc:docMk/>
            <pc:sldMk cId="3503209535" sldId="2570"/>
            <ac:graphicFrameMk id="4" creationId="{7165B2E2-67CA-45AB-B5B4-E6537625F49E}"/>
          </ac:graphicFrameMkLst>
        </pc:graphicFrameChg>
      </pc:sldChg>
      <pc:sldChg chg="addSp delSp modSp add del mod modTransition setBg addAnim delAnim">
        <pc:chgData name="Matthias Leopold" userId="0887bead0b8f1708" providerId="Windows Live" clId="Web-{0CBC52C0-DA81-453C-B2EF-2F1EAC614C68}" dt="2025-09-22T20:06:33.927" v="66" actId="34807"/>
        <pc:sldMkLst>
          <pc:docMk/>
          <pc:sldMk cId="120671677" sldId="2571"/>
        </pc:sldMkLst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120671677" sldId="2571"/>
            <ac:spMk id="2" creationId="{98ADA027-CCAE-1CCC-06A0-E417B002FC17}"/>
          </ac:spMkLst>
        </pc:spChg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120671677" sldId="2571"/>
            <ac:spMk id="4" creationId="{FD92C6CB-EBD7-0A7C-3D21-FF5B59626124}"/>
          </ac:spMkLst>
        </pc:spChg>
        <pc:spChg chg="add del">
          <ac:chgData name="Matthias Leopold" userId="0887bead0b8f1708" providerId="Windows Live" clId="Web-{0CBC52C0-DA81-453C-B2EF-2F1EAC614C68}" dt="2025-09-22T20:06:32.489" v="65" actId="34807"/>
          <ac:spMkLst>
            <pc:docMk/>
            <pc:sldMk cId="120671677" sldId="2571"/>
            <ac:spMk id="10" creationId="{5E8D3B17-7638-DFD3-18E4-8A6D611749CF}"/>
          </ac:spMkLst>
        </pc:spChg>
        <pc:picChg chg="mod">
          <ac:chgData name="Matthias Leopold" userId="0887bead0b8f1708" providerId="Windows Live" clId="Web-{0CBC52C0-DA81-453C-B2EF-2F1EAC614C68}" dt="2025-09-22T20:06:32.489" v="65" actId="34807"/>
          <ac:picMkLst>
            <pc:docMk/>
            <pc:sldMk cId="120671677" sldId="2571"/>
            <ac:picMk id="5" creationId="{9BF4752E-C736-45DA-9195-F2BB6DFD5084}"/>
          </ac:picMkLst>
        </pc:picChg>
      </pc:sldChg>
      <pc:sldChg chg="addSp modSp add del mod modTransition setBg addAnim">
        <pc:chgData name="Matthias Leopold" userId="0887bead0b8f1708" providerId="Windows Live" clId="Web-{0CBC52C0-DA81-453C-B2EF-2F1EAC614C68}" dt="2025-09-22T20:10:28.153" v="114" actId="34807"/>
        <pc:sldMkLst>
          <pc:docMk/>
          <pc:sldMk cId="2219275184" sldId="2571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2219275184" sldId="2571"/>
            <ac:spMk id="2" creationId="{83C76870-73FF-957B-FD2B-B45B389CACA3}"/>
          </ac:spMkLst>
        </pc:spChg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2219275184" sldId="2571"/>
            <ac:spMk id="4" creationId="{0F71072C-42C4-4154-2099-D5A9CF1FA074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2219275184" sldId="2571"/>
            <ac:spMk id="10" creationId="{5E8D3B17-7638-DFD3-18E4-8A6D611749CF}"/>
          </ac:spMkLst>
        </pc:spChg>
        <pc:picChg chg="mod">
          <ac:chgData name="Matthias Leopold" userId="0887bead0b8f1708" providerId="Windows Live" clId="Web-{0CBC52C0-DA81-453C-B2EF-2F1EAC614C68}" dt="2025-09-22T20:04:36.213" v="1" actId="34807"/>
          <ac:picMkLst>
            <pc:docMk/>
            <pc:sldMk cId="2219275184" sldId="2571"/>
            <ac:picMk id="5" creationId="{8A84F455-89F4-48E9-99A9-6F51454E4E6C}"/>
          </ac:picMkLst>
        </pc:picChg>
      </pc:sldChg>
      <pc:sldChg chg="addSp delSp modSp add del mod modTransition setBg addAnim delAnim setClrOvrMap">
        <pc:chgData name="Matthias Leopold" userId="0887bead0b8f1708" providerId="Windows Live" clId="Web-{0CBC52C0-DA81-453C-B2EF-2F1EAC614C68}" dt="2025-09-22T20:10:28.153" v="114" actId="34807"/>
        <pc:sldMkLst>
          <pc:docMk/>
          <pc:sldMk cId="2476154650" sldId="2571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2476154650" sldId="2571"/>
            <ac:spMk id="2" creationId="{222C4EDE-B151-EC97-035D-3FC917018297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2476154650" sldId="2571"/>
            <ac:spMk id="7" creationId="{A3E8498D-DA8F-EF6C-5420-F153D4979209}"/>
          </ac:spMkLst>
        </pc:spChg>
      </pc:sldChg>
      <pc:sldChg chg="addSp delSp modSp add del mod modTransition setBg addAnim delAnim">
        <pc:chgData name="Matthias Leopold" userId="0887bead0b8f1708" providerId="Windows Live" clId="Web-{0CBC52C0-DA81-453C-B2EF-2F1EAC614C68}" dt="2025-09-22T20:06:33.927" v="66" actId="34807"/>
        <pc:sldMkLst>
          <pc:docMk/>
          <pc:sldMk cId="1274129456" sldId="2572"/>
        </pc:sldMkLst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1274129456" sldId="2572"/>
            <ac:spMk id="2" creationId="{E7EC206A-F775-92A4-3622-BC2572D33E7E}"/>
          </ac:spMkLst>
        </pc:spChg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1274129456" sldId="2572"/>
            <ac:spMk id="4" creationId="{C4179316-29B1-90A0-2D1D-49C05722968E}"/>
          </ac:spMkLst>
        </pc:spChg>
        <pc:spChg chg="add del">
          <ac:chgData name="Matthias Leopold" userId="0887bead0b8f1708" providerId="Windows Live" clId="Web-{0CBC52C0-DA81-453C-B2EF-2F1EAC614C68}" dt="2025-09-22T20:06:32.489" v="65" actId="34807"/>
          <ac:spMkLst>
            <pc:docMk/>
            <pc:sldMk cId="1274129456" sldId="2572"/>
            <ac:spMk id="10" creationId="{2961259D-605E-E200-FF9F-7C8C71D7C8E4}"/>
          </ac:spMkLst>
        </pc:spChg>
        <pc:picChg chg="mod ord">
          <ac:chgData name="Matthias Leopold" userId="0887bead0b8f1708" providerId="Windows Live" clId="Web-{0CBC52C0-DA81-453C-B2EF-2F1EAC614C68}" dt="2025-09-22T20:06:32.489" v="65" actId="34807"/>
          <ac:picMkLst>
            <pc:docMk/>
            <pc:sldMk cId="1274129456" sldId="2572"/>
            <ac:picMk id="5" creationId="{2C9D9C18-4A27-4556-8A3C-527A8959AE38}"/>
          </ac:picMkLst>
        </pc:picChg>
      </pc:sldChg>
      <pc:sldChg chg="addSp modSp add del mod modTransition setBg addAnim setClrOvrMap">
        <pc:chgData name="Matthias Leopold" userId="0887bead0b8f1708" providerId="Windows Live" clId="Web-{0CBC52C0-DA81-453C-B2EF-2F1EAC614C68}" dt="2025-09-22T20:10:28.153" v="114" actId="34807"/>
        <pc:sldMkLst>
          <pc:docMk/>
          <pc:sldMk cId="2246274466" sldId="2572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2246274466" sldId="2572"/>
            <ac:spMk id="2" creationId="{E8378E99-5089-414D-1890-92A26CDE19E8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2246274466" sldId="2572"/>
            <ac:spMk id="7" creationId="{A3E8498D-DA8F-EF6C-5420-F153D4979209}"/>
          </ac:spMkLst>
        </pc:spChg>
      </pc:sldChg>
      <pc:sldChg chg="addSp delSp modSp add del mod modTransition setBg">
        <pc:chgData name="Matthias Leopold" userId="0887bead0b8f1708" providerId="Windows Live" clId="Web-{0CBC52C0-DA81-453C-B2EF-2F1EAC614C68}" dt="2025-09-22T20:10:28.153" v="114" actId="34807"/>
        <pc:sldMkLst>
          <pc:docMk/>
          <pc:sldMk cId="3328711778" sldId="2572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3328711778" sldId="2572"/>
            <ac:spMk id="2" creationId="{EDBEC85F-0023-1FEC-91C8-AF6984365324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3328711778" sldId="2572"/>
            <ac:spMk id="9" creationId="{DDD1D22E-5996-E45B-92B2-659F701A4A3B}"/>
          </ac:spMkLst>
        </pc:spChg>
        <pc:graphicFrameChg chg="mod modGraphic">
          <ac:chgData name="Matthias Leopold" userId="0887bead0b8f1708" providerId="Windows Live" clId="Web-{0CBC52C0-DA81-453C-B2EF-2F1EAC614C68}" dt="2025-09-22T20:10:25.887" v="113" actId="34807"/>
          <ac:graphicFrameMkLst>
            <pc:docMk/>
            <pc:sldMk cId="3328711778" sldId="2572"/>
            <ac:graphicFrameMk id="4" creationId="{99812967-A6F0-4A77-8695-04E6C4AC0702}"/>
          </ac:graphicFrameMkLst>
        </pc:graphicFrameChg>
      </pc:sldChg>
      <pc:sldChg chg="addSp delSp modSp add del mod modTransition setBg addAnim delAnim">
        <pc:chgData name="Matthias Leopold" userId="0887bead0b8f1708" providerId="Windows Live" clId="Web-{0CBC52C0-DA81-453C-B2EF-2F1EAC614C68}" dt="2025-09-22T20:10:28.153" v="114" actId="34807"/>
        <pc:sldMkLst>
          <pc:docMk/>
          <pc:sldMk cId="3057212870" sldId="2573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3057212870" sldId="2573"/>
            <ac:spMk id="2" creationId="{2CFB3046-B7BD-5674-3D30-4C21DF55BBD2}"/>
          </ac:spMkLst>
        </pc:spChg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3057212870" sldId="2573"/>
            <ac:spMk id="4" creationId="{DDC35CF9-F153-337B-7732-5013FC5A8179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3057212870" sldId="2573"/>
            <ac:spMk id="10" creationId="{8207B083-EAC0-A5BB-C369-C9589EC7F2F0}"/>
          </ac:spMkLst>
        </pc:spChg>
        <pc:picChg chg="mod">
          <ac:chgData name="Matthias Leopold" userId="0887bead0b8f1708" providerId="Windows Live" clId="Web-{0CBC52C0-DA81-453C-B2EF-2F1EAC614C68}" dt="2025-09-22T20:10:25.887" v="113" actId="34807"/>
          <ac:picMkLst>
            <pc:docMk/>
            <pc:sldMk cId="3057212870" sldId="2573"/>
            <ac:picMk id="5" creationId="{D398A722-D499-4FB9-9ED9-122CA4ADC1A2}"/>
          </ac:picMkLst>
        </pc:picChg>
      </pc:sldChg>
      <pc:sldChg chg="addSp delSp modSp add del mod modTransition setBg addAnim delAnim setClrOvrMap">
        <pc:chgData name="Matthias Leopold" userId="0887bead0b8f1708" providerId="Windows Live" clId="Web-{0CBC52C0-DA81-453C-B2EF-2F1EAC614C68}" dt="2025-09-22T20:06:33.927" v="66" actId="34807"/>
        <pc:sldMkLst>
          <pc:docMk/>
          <pc:sldMk cId="3701717999" sldId="2573"/>
        </pc:sldMkLst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3701717999" sldId="2573"/>
            <ac:spMk id="2" creationId="{E11B2BCF-7E4C-A77D-E3A0-FE76A9961497}"/>
          </ac:spMkLst>
        </pc:spChg>
        <pc:spChg chg="add del">
          <ac:chgData name="Matthias Leopold" userId="0887bead0b8f1708" providerId="Windows Live" clId="Web-{0CBC52C0-DA81-453C-B2EF-2F1EAC614C68}" dt="2025-09-22T20:06:32.489" v="65" actId="34807"/>
          <ac:spMkLst>
            <pc:docMk/>
            <pc:sldMk cId="3701717999" sldId="2573"/>
            <ac:spMk id="7" creationId="{A3E8498D-DA8F-EF6C-5420-F153D4979209}"/>
          </ac:spMkLst>
        </pc:spChg>
      </pc:sldChg>
      <pc:sldChg chg="addSp modSp add del mod modTransition setBg addAnim">
        <pc:chgData name="Matthias Leopold" userId="0887bead0b8f1708" providerId="Windows Live" clId="Web-{0CBC52C0-DA81-453C-B2EF-2F1EAC614C68}" dt="2025-09-22T20:10:28.153" v="114" actId="34807"/>
        <pc:sldMkLst>
          <pc:docMk/>
          <pc:sldMk cId="3889090507" sldId="2573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3889090507" sldId="2573"/>
            <ac:spMk id="2" creationId="{6CC10677-030D-2A09-5E3A-A50649674804}"/>
          </ac:spMkLst>
        </pc:spChg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3889090507" sldId="2573"/>
            <ac:spMk id="4" creationId="{99D55B71-0125-9DF5-7BB2-9B8CF33F77B8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3889090507" sldId="2573"/>
            <ac:spMk id="10" creationId="{5E8D3B17-7638-DFD3-18E4-8A6D611749CF}"/>
          </ac:spMkLst>
        </pc:spChg>
        <pc:picChg chg="mod">
          <ac:chgData name="Matthias Leopold" userId="0887bead0b8f1708" providerId="Windows Live" clId="Web-{0CBC52C0-DA81-453C-B2EF-2F1EAC614C68}" dt="2025-09-22T20:04:36.213" v="1" actId="34807"/>
          <ac:picMkLst>
            <pc:docMk/>
            <pc:sldMk cId="3889090507" sldId="2573"/>
            <ac:picMk id="5" creationId="{8655DC99-5888-4B40-A244-1649B5B44D05}"/>
          </ac:picMkLst>
        </pc:picChg>
      </pc:sldChg>
      <pc:sldChg chg="addSp delSp modSp add del mod modTransition setBg addAnim delAnim">
        <pc:chgData name="Matthias Leopold" userId="0887bead0b8f1708" providerId="Windows Live" clId="Web-{0CBC52C0-DA81-453C-B2EF-2F1EAC614C68}" dt="2025-09-22T20:10:28.153" v="114" actId="34807"/>
        <pc:sldMkLst>
          <pc:docMk/>
          <pc:sldMk cId="2192364005" sldId="2574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2192364005" sldId="2574"/>
            <ac:spMk id="2" creationId="{170F90A9-F7C7-ECEC-09C5-C4186266FF36}"/>
          </ac:spMkLst>
        </pc:spChg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2192364005" sldId="2574"/>
            <ac:spMk id="4" creationId="{FC1EAF24-51EE-033D-E972-1CBF2E51076B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2192364005" sldId="2574"/>
            <ac:spMk id="10" creationId="{2961259D-605E-E200-FF9F-7C8C71D7C8E4}"/>
          </ac:spMkLst>
        </pc:spChg>
        <pc:picChg chg="mod ord">
          <ac:chgData name="Matthias Leopold" userId="0887bead0b8f1708" providerId="Windows Live" clId="Web-{0CBC52C0-DA81-453C-B2EF-2F1EAC614C68}" dt="2025-09-22T20:10:25.887" v="113" actId="34807"/>
          <ac:picMkLst>
            <pc:docMk/>
            <pc:sldMk cId="2192364005" sldId="2574"/>
            <ac:picMk id="5" creationId="{1634CE22-B93F-4846-9F1C-F545C527E05C}"/>
          </ac:picMkLst>
        </pc:picChg>
      </pc:sldChg>
      <pc:sldChg chg="addSp modSp add del mod modTransition setBg addAnim">
        <pc:chgData name="Matthias Leopold" userId="0887bead0b8f1708" providerId="Windows Live" clId="Web-{0CBC52C0-DA81-453C-B2EF-2F1EAC614C68}" dt="2025-09-22T20:10:28.153" v="114" actId="34807"/>
        <pc:sldMkLst>
          <pc:docMk/>
          <pc:sldMk cId="2484241387" sldId="2574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2484241387" sldId="2574"/>
            <ac:spMk id="2" creationId="{5DF962FF-A452-41D8-29AE-E8FE93B26C74}"/>
          </ac:spMkLst>
        </pc:spChg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2484241387" sldId="2574"/>
            <ac:spMk id="4" creationId="{9534D2C5-B844-E288-06B2-740ACF4D323B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2484241387" sldId="2574"/>
            <ac:spMk id="10" creationId="{9D905D5B-81A8-A5BA-F070-2788B26E0FA0}"/>
          </ac:spMkLst>
        </pc:spChg>
        <pc:picChg chg="mod">
          <ac:chgData name="Matthias Leopold" userId="0887bead0b8f1708" providerId="Windows Live" clId="Web-{0CBC52C0-DA81-453C-B2EF-2F1EAC614C68}" dt="2025-09-22T20:04:36.213" v="1" actId="34807"/>
          <ac:picMkLst>
            <pc:docMk/>
            <pc:sldMk cId="2484241387" sldId="2574"/>
            <ac:picMk id="5" creationId="{EE9DB0B8-5766-4C94-8FF6-857FD146BA4F}"/>
          </ac:picMkLst>
        </pc:picChg>
      </pc:sldChg>
      <pc:sldChg chg="addSp delSp modSp add del mod modTransition setBg">
        <pc:chgData name="Matthias Leopold" userId="0887bead0b8f1708" providerId="Windows Live" clId="Web-{0CBC52C0-DA81-453C-B2EF-2F1EAC614C68}" dt="2025-09-22T20:06:33.927" v="66" actId="34807"/>
        <pc:sldMkLst>
          <pc:docMk/>
          <pc:sldMk cId="3603313282" sldId="2574"/>
        </pc:sldMkLst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3603313282" sldId="2574"/>
            <ac:spMk id="2" creationId="{95C74F59-005F-ADB8-CDBD-BA6466C7EF2F}"/>
          </ac:spMkLst>
        </pc:spChg>
        <pc:spChg chg="add del">
          <ac:chgData name="Matthias Leopold" userId="0887bead0b8f1708" providerId="Windows Live" clId="Web-{0CBC52C0-DA81-453C-B2EF-2F1EAC614C68}" dt="2025-09-22T20:06:32.489" v="65" actId="34807"/>
          <ac:spMkLst>
            <pc:docMk/>
            <pc:sldMk cId="3603313282" sldId="2574"/>
            <ac:spMk id="9" creationId="{DDD1D22E-5996-E45B-92B2-659F701A4A3B}"/>
          </ac:spMkLst>
        </pc:spChg>
        <pc:graphicFrameChg chg="mod modGraphic">
          <ac:chgData name="Matthias Leopold" userId="0887bead0b8f1708" providerId="Windows Live" clId="Web-{0CBC52C0-DA81-453C-B2EF-2F1EAC614C68}" dt="2025-09-22T20:06:32.489" v="65" actId="34807"/>
          <ac:graphicFrameMkLst>
            <pc:docMk/>
            <pc:sldMk cId="3603313282" sldId="2574"/>
            <ac:graphicFrameMk id="4" creationId="{E5FDA604-E66E-4F38-8AC0-DF7A6B0A99A3}"/>
          </ac:graphicFrameMkLst>
        </pc:graphicFrameChg>
      </pc:sldChg>
      <pc:sldChg chg="addSp modSp add del mod modTransition setBg">
        <pc:chgData name="Matthias Leopold" userId="0887bead0b8f1708" providerId="Windows Live" clId="Web-{0CBC52C0-DA81-453C-B2EF-2F1EAC614C68}" dt="2025-09-22T20:10:28.153" v="114" actId="34807"/>
        <pc:sldMkLst>
          <pc:docMk/>
          <pc:sldMk cId="182738674" sldId="2575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182738674" sldId="2575"/>
            <ac:spMk id="2" creationId="{22D50BB3-F7A8-5A7D-37AC-2840E15EACD3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182738674" sldId="2575"/>
            <ac:spMk id="9" creationId="{DDD1D22E-5996-E45B-92B2-659F701A4A3B}"/>
          </ac:spMkLst>
        </pc:spChg>
        <pc:graphicFrameChg chg="mod modGraphic">
          <ac:chgData name="Matthias Leopold" userId="0887bead0b8f1708" providerId="Windows Live" clId="Web-{0CBC52C0-DA81-453C-B2EF-2F1EAC614C68}" dt="2025-09-22T20:04:36.213" v="1" actId="34807"/>
          <ac:graphicFrameMkLst>
            <pc:docMk/>
            <pc:sldMk cId="182738674" sldId="2575"/>
            <ac:graphicFrameMk id="4" creationId="{8013FCFB-DB34-4FC7-92C9-1022B7099A35}"/>
          </ac:graphicFrameMkLst>
        </pc:graphicFrameChg>
      </pc:sldChg>
      <pc:sldChg chg="addSp delSp modSp add del mod modTransition setBg addAnim delAnim setClrOvrMap">
        <pc:chgData name="Matthias Leopold" userId="0887bead0b8f1708" providerId="Windows Live" clId="Web-{0CBC52C0-DA81-453C-B2EF-2F1EAC614C68}" dt="2025-09-22T20:10:28.153" v="114" actId="34807"/>
        <pc:sldMkLst>
          <pc:docMk/>
          <pc:sldMk cId="385581636" sldId="2575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385581636" sldId="2575"/>
            <ac:spMk id="2" creationId="{E113270C-360D-331D-701C-B4B7828D410A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385581636" sldId="2575"/>
            <ac:spMk id="7" creationId="{A3E8498D-DA8F-EF6C-5420-F153D4979209}"/>
          </ac:spMkLst>
        </pc:spChg>
      </pc:sldChg>
      <pc:sldChg chg="addSp delSp modSp add del mod modTransition setBg addAnim delAnim">
        <pc:chgData name="Matthias Leopold" userId="0887bead0b8f1708" providerId="Windows Live" clId="Web-{0CBC52C0-DA81-453C-B2EF-2F1EAC614C68}" dt="2025-09-22T20:06:33.927" v="66" actId="34807"/>
        <pc:sldMkLst>
          <pc:docMk/>
          <pc:sldMk cId="3350989722" sldId="2575"/>
        </pc:sldMkLst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3350989722" sldId="2575"/>
            <ac:spMk id="2" creationId="{A2C90DC9-C83B-4A93-F43A-CFBC699969E6}"/>
          </ac:spMkLst>
        </pc:spChg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3350989722" sldId="2575"/>
            <ac:spMk id="4" creationId="{A4E6DBCE-3A50-9DF3-9252-3193D090389B}"/>
          </ac:spMkLst>
        </pc:spChg>
        <pc:spChg chg="add del">
          <ac:chgData name="Matthias Leopold" userId="0887bead0b8f1708" providerId="Windows Live" clId="Web-{0CBC52C0-DA81-453C-B2EF-2F1EAC614C68}" dt="2025-09-22T20:06:32.489" v="65" actId="34807"/>
          <ac:spMkLst>
            <pc:docMk/>
            <pc:sldMk cId="3350989722" sldId="2575"/>
            <ac:spMk id="10" creationId="{C20CE451-818C-E63D-258B-234B6C543D34}"/>
          </ac:spMkLst>
        </pc:spChg>
        <pc:picChg chg="mod ord">
          <ac:chgData name="Matthias Leopold" userId="0887bead0b8f1708" providerId="Windows Live" clId="Web-{0CBC52C0-DA81-453C-B2EF-2F1EAC614C68}" dt="2025-09-22T20:06:32.489" v="65" actId="34807"/>
          <ac:picMkLst>
            <pc:docMk/>
            <pc:sldMk cId="3350989722" sldId="2575"/>
            <ac:picMk id="5" creationId="{86CF7DC4-28D9-483C-A3E7-940E8C6B2A4A}"/>
          </ac:picMkLst>
        </pc:picChg>
      </pc:sldChg>
      <pc:sldChg chg="addSp modSp add del mod modTransition setBg addAnim setClrOvrMap">
        <pc:chgData name="Matthias Leopold" userId="0887bead0b8f1708" providerId="Windows Live" clId="Web-{0CBC52C0-DA81-453C-B2EF-2F1EAC614C68}" dt="2025-09-22T20:10:28.153" v="114" actId="34807"/>
        <pc:sldMkLst>
          <pc:docMk/>
          <pc:sldMk cId="1739881458" sldId="2576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1739881458" sldId="2576"/>
            <ac:spMk id="2" creationId="{05922AFC-45F6-4588-A834-26F505A8DAD2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1739881458" sldId="2576"/>
            <ac:spMk id="7" creationId="{A3E8498D-DA8F-EF6C-5420-F153D4979209}"/>
          </ac:spMkLst>
        </pc:spChg>
      </pc:sldChg>
      <pc:sldChg chg="addSp delSp modSp add del mod modTransition setBg addAnim delAnim">
        <pc:chgData name="Matthias Leopold" userId="0887bead0b8f1708" providerId="Windows Live" clId="Web-{0CBC52C0-DA81-453C-B2EF-2F1EAC614C68}" dt="2025-09-22T20:06:33.927" v="66" actId="34807"/>
        <pc:sldMkLst>
          <pc:docMk/>
          <pc:sldMk cId="1985543373" sldId="2576"/>
        </pc:sldMkLst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1985543373" sldId="2576"/>
            <ac:spMk id="2" creationId="{4724702D-9375-6530-A6E6-E0F7321744AF}"/>
          </ac:spMkLst>
        </pc:spChg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1985543373" sldId="2576"/>
            <ac:spMk id="4" creationId="{F21344A8-83AF-79DF-D350-5E8C9A16AA2B}"/>
          </ac:spMkLst>
        </pc:spChg>
        <pc:spChg chg="add del">
          <ac:chgData name="Matthias Leopold" userId="0887bead0b8f1708" providerId="Windows Live" clId="Web-{0CBC52C0-DA81-453C-B2EF-2F1EAC614C68}" dt="2025-09-22T20:06:32.489" v="65" actId="34807"/>
          <ac:spMkLst>
            <pc:docMk/>
            <pc:sldMk cId="1985543373" sldId="2576"/>
            <ac:spMk id="10" creationId="{5E8D3B17-7638-DFD3-18E4-8A6D611749CF}"/>
          </ac:spMkLst>
        </pc:spChg>
        <pc:picChg chg="mod">
          <ac:chgData name="Matthias Leopold" userId="0887bead0b8f1708" providerId="Windows Live" clId="Web-{0CBC52C0-DA81-453C-B2EF-2F1EAC614C68}" dt="2025-09-22T20:06:32.489" v="65" actId="34807"/>
          <ac:picMkLst>
            <pc:docMk/>
            <pc:sldMk cId="1985543373" sldId="2576"/>
            <ac:picMk id="5" creationId="{EC5952EB-C16E-4025-A5A8-0EF203EF8499}"/>
          </ac:picMkLst>
        </pc:picChg>
      </pc:sldChg>
      <pc:sldChg chg="addSp delSp modSp add del mod modTransition setBg addAnim delAnim">
        <pc:chgData name="Matthias Leopold" userId="0887bead0b8f1708" providerId="Windows Live" clId="Web-{0CBC52C0-DA81-453C-B2EF-2F1EAC614C68}" dt="2025-09-22T20:10:28.153" v="114" actId="34807"/>
        <pc:sldMkLst>
          <pc:docMk/>
          <pc:sldMk cId="2979657290" sldId="2576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2979657290" sldId="2576"/>
            <ac:spMk id="2" creationId="{EF76AB0F-B7E0-BDEE-50C4-A8825E5786F9}"/>
          </ac:spMkLst>
        </pc:spChg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2979657290" sldId="2576"/>
            <ac:spMk id="4" creationId="{CD1CFF14-CCE4-1F83-34B2-6748FAE15D10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2979657290" sldId="2576"/>
            <ac:spMk id="10" creationId="{2961259D-605E-E200-FF9F-7C8C71D7C8E4}"/>
          </ac:spMkLst>
        </pc:spChg>
        <pc:picChg chg="mod ord">
          <ac:chgData name="Matthias Leopold" userId="0887bead0b8f1708" providerId="Windows Live" clId="Web-{0CBC52C0-DA81-453C-B2EF-2F1EAC614C68}" dt="2025-09-22T20:10:25.887" v="113" actId="34807"/>
          <ac:picMkLst>
            <pc:docMk/>
            <pc:sldMk cId="2979657290" sldId="2576"/>
            <ac:picMk id="5" creationId="{1DF9D4B4-834A-4DA8-AFBB-0A58F226AFAE}"/>
          </ac:picMkLst>
        </pc:picChg>
      </pc:sldChg>
      <pc:sldChg chg="addSp modSp add del mod modTransition setBg addAnim">
        <pc:chgData name="Matthias Leopold" userId="0887bead0b8f1708" providerId="Windows Live" clId="Web-{0CBC52C0-DA81-453C-B2EF-2F1EAC614C68}" dt="2025-09-22T20:10:28.153" v="114" actId="34807"/>
        <pc:sldMkLst>
          <pc:docMk/>
          <pc:sldMk cId="1855435271" sldId="2577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1855435271" sldId="2577"/>
            <ac:spMk id="2" creationId="{44059995-5CC2-A994-B7CD-77F9EA269F66}"/>
          </ac:spMkLst>
        </pc:spChg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1855435271" sldId="2577"/>
            <ac:spMk id="4" creationId="{F23CC086-C2FC-D266-5CCD-59707A5C6270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1855435271" sldId="2577"/>
            <ac:spMk id="10" creationId="{C20CE451-818C-E63D-258B-234B6C543D34}"/>
          </ac:spMkLst>
        </pc:spChg>
        <pc:picChg chg="mod ord">
          <ac:chgData name="Matthias Leopold" userId="0887bead0b8f1708" providerId="Windows Live" clId="Web-{0CBC52C0-DA81-453C-B2EF-2F1EAC614C68}" dt="2025-09-22T20:04:36.213" v="1" actId="34807"/>
          <ac:picMkLst>
            <pc:docMk/>
            <pc:sldMk cId="1855435271" sldId="2577"/>
            <ac:picMk id="5" creationId="{4F4BE990-65EB-44A7-A962-E43ADF3773E3}"/>
          </ac:picMkLst>
        </pc:picChg>
      </pc:sldChg>
      <pc:sldChg chg="addSp delSp modSp add del mod modTransition setBg addAnim delAnim">
        <pc:chgData name="Matthias Leopold" userId="0887bead0b8f1708" providerId="Windows Live" clId="Web-{0CBC52C0-DA81-453C-B2EF-2F1EAC614C68}" dt="2025-09-22T20:10:28.153" v="114" actId="34807"/>
        <pc:sldMkLst>
          <pc:docMk/>
          <pc:sldMk cId="2825389597" sldId="2577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2825389597" sldId="2577"/>
            <ac:spMk id="2" creationId="{5B984773-7528-5F81-0169-0B1EBB0A878F}"/>
          </ac:spMkLst>
        </pc:spChg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2825389597" sldId="2577"/>
            <ac:spMk id="4" creationId="{9C8E5B74-1D56-05C4-69AF-86404E1B48F4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2825389597" sldId="2577"/>
            <ac:spMk id="10" creationId="{2961259D-605E-E200-FF9F-7C8C71D7C8E4}"/>
          </ac:spMkLst>
        </pc:spChg>
        <pc:picChg chg="mod ord">
          <ac:chgData name="Matthias Leopold" userId="0887bead0b8f1708" providerId="Windows Live" clId="Web-{0CBC52C0-DA81-453C-B2EF-2F1EAC614C68}" dt="2025-09-22T20:10:25.887" v="113" actId="34807"/>
          <ac:picMkLst>
            <pc:docMk/>
            <pc:sldMk cId="2825389597" sldId="2577"/>
            <ac:picMk id="5" creationId="{A006A1A8-05D1-4876-B19E-3884C2C8D23A}"/>
          </ac:picMkLst>
        </pc:picChg>
      </pc:sldChg>
      <pc:sldChg chg="addSp delSp modSp add del mod modTransition setBg setClrOvrMap">
        <pc:chgData name="Matthias Leopold" userId="0887bead0b8f1708" providerId="Windows Live" clId="Web-{0CBC52C0-DA81-453C-B2EF-2F1EAC614C68}" dt="2025-09-22T20:06:33.927" v="66" actId="34807"/>
        <pc:sldMkLst>
          <pc:docMk/>
          <pc:sldMk cId="3156366362" sldId="2577"/>
        </pc:sldMkLst>
        <pc:spChg chg="mod">
          <ac:chgData name="Matthias Leopold" userId="0887bead0b8f1708" providerId="Windows Live" clId="Web-{0CBC52C0-DA81-453C-B2EF-2F1EAC614C68}" dt="2025-09-22T20:06:32.489" v="65" actId="34807"/>
          <ac:spMkLst>
            <pc:docMk/>
            <pc:sldMk cId="3156366362" sldId="2577"/>
            <ac:spMk id="2" creationId="{D9C9BF78-8C04-530E-8832-EEDF1B5EE012}"/>
          </ac:spMkLst>
        </pc:spChg>
        <pc:spChg chg="add del">
          <ac:chgData name="Matthias Leopold" userId="0887bead0b8f1708" providerId="Windows Live" clId="Web-{0CBC52C0-DA81-453C-B2EF-2F1EAC614C68}" dt="2025-09-22T20:06:32.489" v="65" actId="34807"/>
          <ac:spMkLst>
            <pc:docMk/>
            <pc:sldMk cId="3156366362" sldId="2577"/>
            <ac:spMk id="3" creationId="{BA11E1C6-D9D1-A0FE-9EAF-5CBBA7FCEC82}"/>
          </ac:spMkLst>
        </pc:spChg>
        <pc:spChg chg="add del">
          <ac:chgData name="Matthias Leopold" userId="0887bead0b8f1708" providerId="Windows Live" clId="Web-{0CBC52C0-DA81-453C-B2EF-2F1EAC614C68}" dt="2025-09-22T20:06:32.489" v="65" actId="34807"/>
          <ac:spMkLst>
            <pc:docMk/>
            <pc:sldMk cId="3156366362" sldId="2577"/>
            <ac:spMk id="8" creationId="{F6F74C59-445A-9824-B537-A392A6ECEC3D}"/>
          </ac:spMkLst>
        </pc:spChg>
        <pc:graphicFrameChg chg="add del">
          <ac:chgData name="Matthias Leopold" userId="0887bead0b8f1708" providerId="Windows Live" clId="Web-{0CBC52C0-DA81-453C-B2EF-2F1EAC614C68}" dt="2025-09-22T20:06:32.489" v="65" actId="34807"/>
          <ac:graphicFrameMkLst>
            <pc:docMk/>
            <pc:sldMk cId="3156366362" sldId="2577"/>
            <ac:graphicFrameMk id="9" creationId="{88C2FCD3-3EAB-0F2D-72C5-DFD6849918D5}"/>
          </ac:graphicFrameMkLst>
        </pc:graphicFrameChg>
      </pc:sldChg>
      <pc:sldChg chg="addSp modSp add del mod modTransition setBg addAnim">
        <pc:chgData name="Matthias Leopold" userId="0887bead0b8f1708" providerId="Windows Live" clId="Web-{0CBC52C0-DA81-453C-B2EF-2F1EAC614C68}" dt="2025-09-22T20:10:28.153" v="114" actId="34807"/>
        <pc:sldMkLst>
          <pc:docMk/>
          <pc:sldMk cId="1848995021" sldId="2578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1848995021" sldId="2578"/>
            <ac:spMk id="2" creationId="{C063D771-ACC0-D482-A6E9-6FABACF0BF90}"/>
          </ac:spMkLst>
        </pc:spChg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1848995021" sldId="2578"/>
            <ac:spMk id="4" creationId="{54D97C12-E036-DDBC-DCC6-204712A9CD3F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1848995021" sldId="2578"/>
            <ac:spMk id="10" creationId="{2961259D-605E-E200-FF9F-7C8C71D7C8E4}"/>
          </ac:spMkLst>
        </pc:spChg>
        <pc:picChg chg="mod ord">
          <ac:chgData name="Matthias Leopold" userId="0887bead0b8f1708" providerId="Windows Live" clId="Web-{0CBC52C0-DA81-453C-B2EF-2F1EAC614C68}" dt="2025-09-22T20:04:36.213" v="1" actId="34807"/>
          <ac:picMkLst>
            <pc:docMk/>
            <pc:sldMk cId="1848995021" sldId="2578"/>
            <ac:picMk id="5" creationId="{5F6082EA-3A33-4C97-99D9-2314D6D04396}"/>
          </ac:picMkLst>
        </pc:picChg>
      </pc:sldChg>
      <pc:sldChg chg="addSp delSp modSp add del mod modTransition setBg">
        <pc:chgData name="Matthias Leopold" userId="0887bead0b8f1708" providerId="Windows Live" clId="Web-{0CBC52C0-DA81-453C-B2EF-2F1EAC614C68}" dt="2025-09-22T20:10:28.153" v="114" actId="34807"/>
        <pc:sldMkLst>
          <pc:docMk/>
          <pc:sldMk cId="4064924630" sldId="2578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4064924630" sldId="2578"/>
            <ac:spMk id="2" creationId="{5A15EA20-C933-6893-7B18-A4363CC37D4E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4064924630" sldId="2578"/>
            <ac:spMk id="9" creationId="{DDD1D22E-5996-E45B-92B2-659F701A4A3B}"/>
          </ac:spMkLst>
        </pc:spChg>
        <pc:graphicFrameChg chg="mod modGraphic">
          <ac:chgData name="Matthias Leopold" userId="0887bead0b8f1708" providerId="Windows Live" clId="Web-{0CBC52C0-DA81-453C-B2EF-2F1EAC614C68}" dt="2025-09-22T20:10:25.887" v="113" actId="34807"/>
          <ac:graphicFrameMkLst>
            <pc:docMk/>
            <pc:sldMk cId="4064924630" sldId="2578"/>
            <ac:graphicFrameMk id="4" creationId="{04151DF5-FF1E-4F91-992D-BE38B66C1379}"/>
          </ac:graphicFrameMkLst>
        </pc:graphicFrameChg>
      </pc:sldChg>
      <pc:sldChg chg="addSp delSp modSp add del mod modTransition setBg addAnim delAnim setClrOvrMap">
        <pc:chgData name="Matthias Leopold" userId="0887bead0b8f1708" providerId="Windows Live" clId="Web-{0CBC52C0-DA81-453C-B2EF-2F1EAC614C68}" dt="2025-09-22T20:10:28.153" v="114" actId="34807"/>
        <pc:sldMkLst>
          <pc:docMk/>
          <pc:sldMk cId="3666769152" sldId="2579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3666769152" sldId="2579"/>
            <ac:spMk id="2" creationId="{69B41DDB-A60D-73F0-87C6-1B2364FE0C1A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3666769152" sldId="2579"/>
            <ac:spMk id="7" creationId="{A3E8498D-DA8F-EF6C-5420-F153D4979209}"/>
          </ac:spMkLst>
        </pc:spChg>
      </pc:sldChg>
      <pc:sldChg chg="addSp modSp add del mod modTransition setBg addAnim">
        <pc:chgData name="Matthias Leopold" userId="0887bead0b8f1708" providerId="Windows Live" clId="Web-{0CBC52C0-DA81-453C-B2EF-2F1EAC614C68}" dt="2025-09-22T20:10:28.153" v="114" actId="34807"/>
        <pc:sldMkLst>
          <pc:docMk/>
          <pc:sldMk cId="3860730828" sldId="2579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3860730828" sldId="2579"/>
            <ac:spMk id="2" creationId="{66D2A334-A31D-D7CE-A240-D8CFC103B32A}"/>
          </ac:spMkLst>
        </pc:spChg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3860730828" sldId="2579"/>
            <ac:spMk id="4" creationId="{0B87D5E8-A3B4-35C8-3301-CD62C1B8E83A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3860730828" sldId="2579"/>
            <ac:spMk id="10" creationId="{C20CE451-818C-E63D-258B-234B6C543D34}"/>
          </ac:spMkLst>
        </pc:spChg>
        <pc:picChg chg="mod ord">
          <ac:chgData name="Matthias Leopold" userId="0887bead0b8f1708" providerId="Windows Live" clId="Web-{0CBC52C0-DA81-453C-B2EF-2F1EAC614C68}" dt="2025-09-22T20:04:36.213" v="1" actId="34807"/>
          <ac:picMkLst>
            <pc:docMk/>
            <pc:sldMk cId="3860730828" sldId="2579"/>
            <ac:picMk id="5" creationId="{418C4FD4-89AF-4B3D-A2D2-FF4C7C00E236}"/>
          </ac:picMkLst>
        </pc:picChg>
      </pc:sldChg>
      <pc:sldChg chg="addSp delSp modSp add del mod modTransition setBg addAnim delAnim">
        <pc:chgData name="Matthias Leopold" userId="0887bead0b8f1708" providerId="Windows Live" clId="Web-{0CBC52C0-DA81-453C-B2EF-2F1EAC614C68}" dt="2025-09-22T20:10:28.153" v="114" actId="34807"/>
        <pc:sldMkLst>
          <pc:docMk/>
          <pc:sldMk cId="166723138" sldId="2580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166723138" sldId="2580"/>
            <ac:spMk id="2" creationId="{996150FE-4D0E-496C-6BAB-C89FB4383454}"/>
          </ac:spMkLst>
        </pc:spChg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166723138" sldId="2580"/>
            <ac:spMk id="4" creationId="{87251B41-E84A-D9FD-484B-315D7155BB1B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166723138" sldId="2580"/>
            <ac:spMk id="10" creationId="{5E8D3B17-7638-DFD3-18E4-8A6D611749CF}"/>
          </ac:spMkLst>
        </pc:spChg>
        <pc:picChg chg="mod">
          <ac:chgData name="Matthias Leopold" userId="0887bead0b8f1708" providerId="Windows Live" clId="Web-{0CBC52C0-DA81-453C-B2EF-2F1EAC614C68}" dt="2025-09-22T20:10:25.887" v="113" actId="34807"/>
          <ac:picMkLst>
            <pc:docMk/>
            <pc:sldMk cId="166723138" sldId="2580"/>
            <ac:picMk id="5" creationId="{BA81D574-62B8-4418-858E-AD9568099AF5}"/>
          </ac:picMkLst>
        </pc:picChg>
      </pc:sldChg>
      <pc:sldChg chg="addSp modSp add del mod modTransition setBg addAnim setClrOvrMap">
        <pc:chgData name="Matthias Leopold" userId="0887bead0b8f1708" providerId="Windows Live" clId="Web-{0CBC52C0-DA81-453C-B2EF-2F1EAC614C68}" dt="2025-09-22T20:10:28.153" v="114" actId="34807"/>
        <pc:sldMkLst>
          <pc:docMk/>
          <pc:sldMk cId="3039567481" sldId="2580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3039567481" sldId="2580"/>
            <ac:spMk id="2" creationId="{96DB9CE0-41AD-4130-80EA-8297C80EC01C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3039567481" sldId="2580"/>
            <ac:spMk id="7" creationId="{A3E8498D-DA8F-EF6C-5420-F153D4979209}"/>
          </ac:spMkLst>
        </pc:spChg>
      </pc:sldChg>
      <pc:sldChg chg="addSp modSp add del mod modTransition setBg addAnim">
        <pc:chgData name="Matthias Leopold" userId="0887bead0b8f1708" providerId="Windows Live" clId="Web-{0CBC52C0-DA81-453C-B2EF-2F1EAC614C68}" dt="2025-09-22T20:10:28.153" v="114" actId="34807"/>
        <pc:sldMkLst>
          <pc:docMk/>
          <pc:sldMk cId="3714305819" sldId="2581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3714305819" sldId="2581"/>
            <ac:spMk id="2" creationId="{6935F89C-D50B-6E35-C93A-F6CE5D791EEB}"/>
          </ac:spMkLst>
        </pc:spChg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3714305819" sldId="2581"/>
            <ac:spMk id="4" creationId="{0B17075F-A9D2-D539-96B0-B05C7C6BBE0F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3714305819" sldId="2581"/>
            <ac:spMk id="10" creationId="{5E8D3B17-7638-DFD3-18E4-8A6D611749CF}"/>
          </ac:spMkLst>
        </pc:spChg>
        <pc:picChg chg="mod">
          <ac:chgData name="Matthias Leopold" userId="0887bead0b8f1708" providerId="Windows Live" clId="Web-{0CBC52C0-DA81-453C-B2EF-2F1EAC614C68}" dt="2025-09-22T20:04:36.213" v="1" actId="34807"/>
          <ac:picMkLst>
            <pc:docMk/>
            <pc:sldMk cId="3714305819" sldId="2581"/>
            <ac:picMk id="5" creationId="{F09FD288-700A-4609-A16B-3EA098FE5ED2}"/>
          </ac:picMkLst>
        </pc:picChg>
      </pc:sldChg>
      <pc:sldChg chg="addSp delSp modSp add del mod modTransition setBg addAnim delAnim">
        <pc:chgData name="Matthias Leopold" userId="0887bead0b8f1708" providerId="Windows Live" clId="Web-{0CBC52C0-DA81-453C-B2EF-2F1EAC614C68}" dt="2025-09-22T20:10:28.153" v="114" actId="34807"/>
        <pc:sldMkLst>
          <pc:docMk/>
          <pc:sldMk cId="3985563772" sldId="2581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3985563772" sldId="2581"/>
            <ac:spMk id="2" creationId="{AF3CA75F-C5CA-D3B0-29E1-31A873549B27}"/>
          </ac:spMkLst>
        </pc:spChg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3985563772" sldId="2581"/>
            <ac:spMk id="4" creationId="{23BF6A13-E76B-F26E-9EE4-5605387CCFAC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3985563772" sldId="2581"/>
            <ac:spMk id="10" creationId="{9D905D5B-81A8-A5BA-F070-2788B26E0FA0}"/>
          </ac:spMkLst>
        </pc:spChg>
        <pc:picChg chg="mod">
          <ac:chgData name="Matthias Leopold" userId="0887bead0b8f1708" providerId="Windows Live" clId="Web-{0CBC52C0-DA81-453C-B2EF-2F1EAC614C68}" dt="2025-09-22T20:10:25.887" v="113" actId="34807"/>
          <ac:picMkLst>
            <pc:docMk/>
            <pc:sldMk cId="3985563772" sldId="2581"/>
            <ac:picMk id="5" creationId="{D8C62A37-DC23-4DFF-B959-946C242EFEFD}"/>
          </ac:picMkLst>
        </pc:picChg>
      </pc:sldChg>
      <pc:sldChg chg="addSp delSp modSp add del mod modTransition setBg addAnim delAnim">
        <pc:chgData name="Matthias Leopold" userId="0887bead0b8f1708" providerId="Windows Live" clId="Web-{0CBC52C0-DA81-453C-B2EF-2F1EAC614C68}" dt="2025-09-22T20:10:28.153" v="114" actId="34807"/>
        <pc:sldMkLst>
          <pc:docMk/>
          <pc:sldMk cId="1415181152" sldId="2582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1415181152" sldId="2582"/>
            <ac:spMk id="2" creationId="{8137A4E9-97DA-480F-CD5F-091D4CAFB22D}"/>
          </ac:spMkLst>
        </pc:spChg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1415181152" sldId="2582"/>
            <ac:spMk id="4" creationId="{A8660767-AF89-142D-3CB2-130BC4B9E7AE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1415181152" sldId="2582"/>
            <ac:spMk id="10" creationId="{5E8D3B17-7638-DFD3-18E4-8A6D611749CF}"/>
          </ac:spMkLst>
        </pc:spChg>
        <pc:picChg chg="mod">
          <ac:chgData name="Matthias Leopold" userId="0887bead0b8f1708" providerId="Windows Live" clId="Web-{0CBC52C0-DA81-453C-B2EF-2F1EAC614C68}" dt="2025-09-22T20:10:25.887" v="113" actId="34807"/>
          <ac:picMkLst>
            <pc:docMk/>
            <pc:sldMk cId="1415181152" sldId="2582"/>
            <ac:picMk id="5" creationId="{28238C46-539E-4461-9E7E-810986FECFA1}"/>
          </ac:picMkLst>
        </pc:picChg>
      </pc:sldChg>
      <pc:sldChg chg="addSp modSp add del mod modTransition setBg addAnim">
        <pc:chgData name="Matthias Leopold" userId="0887bead0b8f1708" providerId="Windows Live" clId="Web-{0CBC52C0-DA81-453C-B2EF-2F1EAC614C68}" dt="2025-09-22T20:10:28.153" v="114" actId="34807"/>
        <pc:sldMkLst>
          <pc:docMk/>
          <pc:sldMk cId="3340390237" sldId="2582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3340390237" sldId="2582"/>
            <ac:spMk id="2" creationId="{D9EDC0D7-86EA-10B4-C610-CF983FEF49A1}"/>
          </ac:spMkLst>
        </pc:spChg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3340390237" sldId="2582"/>
            <ac:spMk id="4" creationId="{861041E6-8E7B-2C2F-11E0-B8CE880263FF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3340390237" sldId="2582"/>
            <ac:spMk id="10" creationId="{92CC1E4F-F1F0-B945-BE50-C72A7103E8AC}"/>
          </ac:spMkLst>
        </pc:spChg>
        <pc:picChg chg="mod">
          <ac:chgData name="Matthias Leopold" userId="0887bead0b8f1708" providerId="Windows Live" clId="Web-{0CBC52C0-DA81-453C-B2EF-2F1EAC614C68}" dt="2025-09-22T20:04:36.213" v="1" actId="34807"/>
          <ac:picMkLst>
            <pc:docMk/>
            <pc:sldMk cId="3340390237" sldId="2582"/>
            <ac:picMk id="5" creationId="{1B777B33-9447-4BF8-A99D-AFEC0154FC0F}"/>
          </ac:picMkLst>
        </pc:picChg>
      </pc:sldChg>
      <pc:sldChg chg="addSp modSp add del mod modTransition setBg addAnim">
        <pc:chgData name="Matthias Leopold" userId="0887bead0b8f1708" providerId="Windows Live" clId="Web-{0CBC52C0-DA81-453C-B2EF-2F1EAC614C68}" dt="2025-09-22T20:10:28.153" v="114" actId="34807"/>
        <pc:sldMkLst>
          <pc:docMk/>
          <pc:sldMk cId="848385617" sldId="2583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848385617" sldId="2583"/>
            <ac:spMk id="2" creationId="{6CA49EDB-2B71-40FE-A234-ED88F978D968}"/>
          </ac:spMkLst>
        </pc:spChg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848385617" sldId="2583"/>
            <ac:spMk id="4" creationId="{61B507F7-7740-1FA0-0BB4-8335BAAE7566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848385617" sldId="2583"/>
            <ac:spMk id="10" creationId="{5E8D3B17-7638-DFD3-18E4-8A6D611749CF}"/>
          </ac:spMkLst>
        </pc:spChg>
        <pc:picChg chg="mod">
          <ac:chgData name="Matthias Leopold" userId="0887bead0b8f1708" providerId="Windows Live" clId="Web-{0CBC52C0-DA81-453C-B2EF-2F1EAC614C68}" dt="2025-09-22T20:04:36.213" v="1" actId="34807"/>
          <ac:picMkLst>
            <pc:docMk/>
            <pc:sldMk cId="848385617" sldId="2583"/>
            <ac:picMk id="5" creationId="{A431B590-D11B-44BA-9DB1-164FC2BA4402}"/>
          </ac:picMkLst>
        </pc:picChg>
      </pc:sldChg>
      <pc:sldChg chg="addSp delSp modSp add del mod modTransition setBg setClrOvrMap">
        <pc:chgData name="Matthias Leopold" userId="0887bead0b8f1708" providerId="Windows Live" clId="Web-{0CBC52C0-DA81-453C-B2EF-2F1EAC614C68}" dt="2025-09-22T20:10:28.153" v="114" actId="34807"/>
        <pc:sldMkLst>
          <pc:docMk/>
          <pc:sldMk cId="4054930575" sldId="2583"/>
        </pc:sldMkLst>
        <pc:spChg chg="mod">
          <ac:chgData name="Matthias Leopold" userId="0887bead0b8f1708" providerId="Windows Live" clId="Web-{0CBC52C0-DA81-453C-B2EF-2F1EAC614C68}" dt="2025-09-22T20:10:25.887" v="113" actId="34807"/>
          <ac:spMkLst>
            <pc:docMk/>
            <pc:sldMk cId="4054930575" sldId="2583"/>
            <ac:spMk id="2" creationId="{52645D08-FEF3-F813-9731-F492631C5F03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4054930575" sldId="2583"/>
            <ac:spMk id="3" creationId="{049D4825-8822-AB96-8DB1-061E9939B2EE}"/>
          </ac:spMkLst>
        </pc:spChg>
        <pc:spChg chg="add del">
          <ac:chgData name="Matthias Leopold" userId="0887bead0b8f1708" providerId="Windows Live" clId="Web-{0CBC52C0-DA81-453C-B2EF-2F1EAC614C68}" dt="2025-09-22T20:10:25.887" v="113" actId="34807"/>
          <ac:spMkLst>
            <pc:docMk/>
            <pc:sldMk cId="4054930575" sldId="2583"/>
            <ac:spMk id="8" creationId="{F6F74C59-445A-9824-B537-A392A6ECEC3D}"/>
          </ac:spMkLst>
        </pc:spChg>
        <pc:graphicFrameChg chg="add del">
          <ac:chgData name="Matthias Leopold" userId="0887bead0b8f1708" providerId="Windows Live" clId="Web-{0CBC52C0-DA81-453C-B2EF-2F1EAC614C68}" dt="2025-09-22T20:10:25.887" v="113" actId="34807"/>
          <ac:graphicFrameMkLst>
            <pc:docMk/>
            <pc:sldMk cId="4054930575" sldId="2583"/>
            <ac:graphicFrameMk id="9" creationId="{7614748B-95F2-08FE-DA0E-79EF9CA50404}"/>
          </ac:graphicFrameMkLst>
        </pc:graphicFrameChg>
      </pc:sldChg>
      <pc:sldChg chg="addSp modSp add del mod modTransition setBg addAnim setClrOvrMap">
        <pc:chgData name="Matthias Leopold" userId="0887bead0b8f1708" providerId="Windows Live" clId="Web-{0CBC52C0-DA81-453C-B2EF-2F1EAC614C68}" dt="2025-09-22T20:10:28.153" v="114" actId="34807"/>
        <pc:sldMkLst>
          <pc:docMk/>
          <pc:sldMk cId="628197793" sldId="2584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628197793" sldId="2584"/>
            <ac:spMk id="2" creationId="{5BC1DD68-D1EC-5449-38FB-03712457229B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628197793" sldId="2584"/>
            <ac:spMk id="7" creationId="{A3E8498D-DA8F-EF6C-5420-F153D4979209}"/>
          </ac:spMkLst>
        </pc:spChg>
      </pc:sldChg>
      <pc:sldChg chg="addSp modSp add del mod modTransition setBg addAnim">
        <pc:chgData name="Matthias Leopold" userId="0887bead0b8f1708" providerId="Windows Live" clId="Web-{0CBC52C0-DA81-453C-B2EF-2F1EAC614C68}" dt="2025-09-22T20:10:28.153" v="114" actId="34807"/>
        <pc:sldMkLst>
          <pc:docMk/>
          <pc:sldMk cId="395826688" sldId="2585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395826688" sldId="2585"/>
            <ac:spMk id="2" creationId="{909D6BCC-0D3F-FEDC-3B4C-5B371356CA46}"/>
          </ac:spMkLst>
        </pc:spChg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395826688" sldId="2585"/>
            <ac:spMk id="4" creationId="{561DD8FF-119C-406E-A4EE-429B358732A2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395826688" sldId="2585"/>
            <ac:spMk id="10" creationId="{C20CE451-818C-E63D-258B-234B6C543D34}"/>
          </ac:spMkLst>
        </pc:spChg>
        <pc:picChg chg="mod ord">
          <ac:chgData name="Matthias Leopold" userId="0887bead0b8f1708" providerId="Windows Live" clId="Web-{0CBC52C0-DA81-453C-B2EF-2F1EAC614C68}" dt="2025-09-22T20:04:36.213" v="1" actId="34807"/>
          <ac:picMkLst>
            <pc:docMk/>
            <pc:sldMk cId="395826688" sldId="2585"/>
            <ac:picMk id="5" creationId="{BCD24861-087D-4FE5-B81D-21BA89F0300A}"/>
          </ac:picMkLst>
        </pc:picChg>
      </pc:sldChg>
      <pc:sldChg chg="addSp modSp add del mod modTransition setBg addAnim">
        <pc:chgData name="Matthias Leopold" userId="0887bead0b8f1708" providerId="Windows Live" clId="Web-{0CBC52C0-DA81-453C-B2EF-2F1EAC614C68}" dt="2025-09-22T20:10:28.153" v="114" actId="34807"/>
        <pc:sldMkLst>
          <pc:docMk/>
          <pc:sldMk cId="4120682894" sldId="2586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4120682894" sldId="2586"/>
            <ac:spMk id="2" creationId="{ACD390A6-96AE-4517-2CA0-D81456C40988}"/>
          </ac:spMkLst>
        </pc:spChg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4120682894" sldId="2586"/>
            <ac:spMk id="4" creationId="{92973C2B-0717-C7A5-C3FE-6BFCF59380D8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4120682894" sldId="2586"/>
            <ac:spMk id="10" creationId="{5E8D3B17-7638-DFD3-18E4-8A6D611749CF}"/>
          </ac:spMkLst>
        </pc:spChg>
        <pc:picChg chg="mod">
          <ac:chgData name="Matthias Leopold" userId="0887bead0b8f1708" providerId="Windows Live" clId="Web-{0CBC52C0-DA81-453C-B2EF-2F1EAC614C68}" dt="2025-09-22T20:04:36.213" v="1" actId="34807"/>
          <ac:picMkLst>
            <pc:docMk/>
            <pc:sldMk cId="4120682894" sldId="2586"/>
            <ac:picMk id="5" creationId="{AA5324A0-956C-43B8-B1D0-53FA66655BC9}"/>
          </ac:picMkLst>
        </pc:picChg>
      </pc:sldChg>
      <pc:sldChg chg="addSp modSp add del mod modTransition setBg addAnim">
        <pc:chgData name="Matthias Leopold" userId="0887bead0b8f1708" providerId="Windows Live" clId="Web-{0CBC52C0-DA81-453C-B2EF-2F1EAC614C68}" dt="2025-09-22T20:10:28.153" v="114" actId="34807"/>
        <pc:sldMkLst>
          <pc:docMk/>
          <pc:sldMk cId="3590773351" sldId="2587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3590773351" sldId="2587"/>
            <ac:spMk id="2" creationId="{1B8F0967-2D1D-3975-6FB6-8C2B5E1C2075}"/>
          </ac:spMkLst>
        </pc:spChg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3590773351" sldId="2587"/>
            <ac:spMk id="4" creationId="{18FA64B9-0811-D8C4-B73C-53005AA26A13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3590773351" sldId="2587"/>
            <ac:spMk id="10" creationId="{5E8D3B17-7638-DFD3-18E4-8A6D611749CF}"/>
          </ac:spMkLst>
        </pc:spChg>
        <pc:picChg chg="mod">
          <ac:chgData name="Matthias Leopold" userId="0887bead0b8f1708" providerId="Windows Live" clId="Web-{0CBC52C0-DA81-453C-B2EF-2F1EAC614C68}" dt="2025-09-22T20:04:36.213" v="1" actId="34807"/>
          <ac:picMkLst>
            <pc:docMk/>
            <pc:sldMk cId="3590773351" sldId="2587"/>
            <ac:picMk id="5" creationId="{B8C1C408-1058-4845-815C-E3F496867377}"/>
          </ac:picMkLst>
        </pc:picChg>
      </pc:sldChg>
      <pc:sldChg chg="addSp delSp modSp add del mod modTransition setBg setClrOvrMap">
        <pc:chgData name="Matthias Leopold" userId="0887bead0b8f1708" providerId="Windows Live" clId="Web-{0CBC52C0-DA81-453C-B2EF-2F1EAC614C68}" dt="2025-09-22T20:10:28.153" v="114" actId="34807"/>
        <pc:sldMkLst>
          <pc:docMk/>
          <pc:sldMk cId="2190019905" sldId="2588"/>
        </pc:sldMkLst>
        <pc:spChg chg="mod">
          <ac:chgData name="Matthias Leopold" userId="0887bead0b8f1708" providerId="Windows Live" clId="Web-{0CBC52C0-DA81-453C-B2EF-2F1EAC614C68}" dt="2025-09-22T20:04:36.213" v="1" actId="34807"/>
          <ac:spMkLst>
            <pc:docMk/>
            <pc:sldMk cId="2190019905" sldId="2588"/>
            <ac:spMk id="2" creationId="{72E19C29-E303-E56C-0B4A-749BC6EC66EC}"/>
          </ac:spMkLst>
        </pc:spChg>
        <pc:spChg chg="del">
          <ac:chgData name="Matthias Leopold" userId="0887bead0b8f1708" providerId="Windows Live" clId="Web-{0CBC52C0-DA81-453C-B2EF-2F1EAC614C68}" dt="2025-09-22T20:04:36.213" v="1" actId="34807"/>
          <ac:spMkLst>
            <pc:docMk/>
            <pc:sldMk cId="2190019905" sldId="2588"/>
            <ac:spMk id="3" creationId="{4BD8FC73-E873-071C-BFE6-2FCF929BB705}"/>
          </ac:spMkLst>
        </pc:spChg>
        <pc:spChg chg="add">
          <ac:chgData name="Matthias Leopold" userId="0887bead0b8f1708" providerId="Windows Live" clId="Web-{0CBC52C0-DA81-453C-B2EF-2F1EAC614C68}" dt="2025-09-22T20:04:36.213" v="1" actId="34807"/>
          <ac:spMkLst>
            <pc:docMk/>
            <pc:sldMk cId="2190019905" sldId="2588"/>
            <ac:spMk id="8" creationId="{F6F74C59-445A-9824-B537-A392A6ECEC3D}"/>
          </ac:spMkLst>
        </pc:spChg>
        <pc:graphicFrameChg chg="add">
          <ac:chgData name="Matthias Leopold" userId="0887bead0b8f1708" providerId="Windows Live" clId="Web-{0CBC52C0-DA81-453C-B2EF-2F1EAC614C68}" dt="2025-09-22T20:04:36.213" v="1" actId="34807"/>
          <ac:graphicFrameMkLst>
            <pc:docMk/>
            <pc:sldMk cId="2190019905" sldId="2588"/>
            <ac:graphicFrameMk id="9" creationId="{D89AF0C3-82A0-32E4-B4F2-A23FF08BDB21}"/>
          </ac:graphicFrameMkLst>
        </pc:graphicFrameChg>
      </pc:sldChg>
    </pc:docChg>
  </pc:docChgLst>
  <pc:docChgLst>
    <pc:chgData name="Matthias Leopold" userId="0887bead0b8f1708" providerId="Windows Live" clId="Web-{8F0E6648-EF5C-46EC-ABA6-78E1769030A4}"/>
    <pc:docChg chg="addSld delSld modSld sldOrd addSection modSection">
      <pc:chgData name="Matthias Leopold" userId="0887bead0b8f1708" providerId="Windows Live" clId="Web-{8F0E6648-EF5C-46EC-ABA6-78E1769030A4}" dt="2025-09-22T21:33:10.089" v="1009"/>
      <pc:docMkLst>
        <pc:docMk/>
      </pc:docMkLst>
      <pc:sldChg chg="addSp delSp modSp">
        <pc:chgData name="Matthias Leopold" userId="0887bead0b8f1708" providerId="Windows Live" clId="Web-{8F0E6648-EF5C-46EC-ABA6-78E1769030A4}" dt="2025-09-22T21:13:24.076" v="843" actId="1076"/>
        <pc:sldMkLst>
          <pc:docMk/>
          <pc:sldMk cId="2616971498" sldId="2561"/>
        </pc:sldMkLst>
        <pc:spChg chg="mod">
          <ac:chgData name="Matthias Leopold" userId="0887bead0b8f1708" providerId="Windows Live" clId="Web-{8F0E6648-EF5C-46EC-ABA6-78E1769030A4}" dt="2025-09-22T21:12:43.338" v="832" actId="20577"/>
          <ac:spMkLst>
            <pc:docMk/>
            <pc:sldMk cId="2616971498" sldId="2561"/>
            <ac:spMk id="2" creationId="{80462AA2-1798-F92E-D250-BD78B1F6A0EC}"/>
          </ac:spMkLst>
        </pc:spChg>
        <pc:spChg chg="mod">
          <ac:chgData name="Matthias Leopold" userId="0887bead0b8f1708" providerId="Windows Live" clId="Web-{8F0E6648-EF5C-46EC-ABA6-78E1769030A4}" dt="2025-09-22T21:12:25.009" v="821" actId="20577"/>
          <ac:spMkLst>
            <pc:docMk/>
            <pc:sldMk cId="2616971498" sldId="2561"/>
            <ac:spMk id="3" creationId="{C101E454-1FD6-B22B-EFA3-E7A719089DBE}"/>
          </ac:spMkLst>
        </pc:spChg>
        <pc:spChg chg="add mod">
          <ac:chgData name="Matthias Leopold" userId="0887bead0b8f1708" providerId="Windows Live" clId="Web-{8F0E6648-EF5C-46EC-ABA6-78E1769030A4}" dt="2025-09-22T21:13:24.076" v="843" actId="1076"/>
          <ac:spMkLst>
            <pc:docMk/>
            <pc:sldMk cId="2616971498" sldId="2561"/>
            <ac:spMk id="5" creationId="{CC205B26-AD13-C72F-34C6-E73DA80C3BDB}"/>
          </ac:spMkLst>
        </pc:spChg>
        <pc:spChg chg="del">
          <ac:chgData name="Matthias Leopold" userId="0887bead0b8f1708" providerId="Windows Live" clId="Web-{8F0E6648-EF5C-46EC-ABA6-78E1769030A4}" dt="2025-09-22T21:10:08.086" v="791"/>
          <ac:spMkLst>
            <pc:docMk/>
            <pc:sldMk cId="2616971498" sldId="2561"/>
            <ac:spMk id="8" creationId="{F456DBD1-1048-5A22-C973-3E5FA83F57BA}"/>
          </ac:spMkLst>
        </pc:spChg>
        <pc:spChg chg="add">
          <ac:chgData name="Matthias Leopold" userId="0887bead0b8f1708" providerId="Windows Live" clId="Web-{8F0E6648-EF5C-46EC-ABA6-78E1769030A4}" dt="2025-09-22T21:10:08.086" v="791"/>
          <ac:spMkLst>
            <pc:docMk/>
            <pc:sldMk cId="2616971498" sldId="2561"/>
            <ac:spMk id="13" creationId="{A3363022-C969-41E9-8EB2-E4C94908C1FA}"/>
          </ac:spMkLst>
        </pc:spChg>
        <pc:spChg chg="add">
          <ac:chgData name="Matthias Leopold" userId="0887bead0b8f1708" providerId="Windows Live" clId="Web-{8F0E6648-EF5C-46EC-ABA6-78E1769030A4}" dt="2025-09-22T21:10:08.086" v="791"/>
          <ac:spMkLst>
            <pc:docMk/>
            <pc:sldMk cId="2616971498" sldId="2561"/>
            <ac:spMk id="15" creationId="{8D1AD6B3-BE88-4CEB-BA17-790657CC4729}"/>
          </ac:spMkLst>
        </pc:spChg>
        <pc:grpChg chg="add">
          <ac:chgData name="Matthias Leopold" userId="0887bead0b8f1708" providerId="Windows Live" clId="Web-{8F0E6648-EF5C-46EC-ABA6-78E1769030A4}" dt="2025-09-22T21:10:08.086" v="791"/>
          <ac:grpSpMkLst>
            <pc:docMk/>
            <pc:sldMk cId="2616971498" sldId="2561"/>
            <ac:grpSpMk id="17" creationId="{89D1390B-7E13-4B4F-9CB2-391063412E54}"/>
          </ac:grpSpMkLst>
        </pc:grpChg>
        <pc:picChg chg="add mod">
          <ac:chgData name="Matthias Leopold" userId="0887bead0b8f1708" providerId="Windows Live" clId="Web-{8F0E6648-EF5C-46EC-ABA6-78E1769030A4}" dt="2025-09-22T21:10:08.086" v="791"/>
          <ac:picMkLst>
            <pc:docMk/>
            <pc:sldMk cId="2616971498" sldId="2561"/>
            <ac:picMk id="4" creationId="{6234BEEC-2DDB-8FE7-44D3-E90394181EE6}"/>
          </ac:picMkLst>
        </pc:picChg>
      </pc:sldChg>
      <pc:sldChg chg="modSp del">
        <pc:chgData name="Matthias Leopold" userId="0887bead0b8f1708" providerId="Windows Live" clId="Web-{8F0E6648-EF5C-46EC-ABA6-78E1769030A4}" dt="2025-09-22T20:49:51.440" v="533"/>
        <pc:sldMkLst>
          <pc:docMk/>
          <pc:sldMk cId="1811777361" sldId="2562"/>
        </pc:sldMkLst>
        <pc:spChg chg="mod">
          <ac:chgData name="Matthias Leopold" userId="0887bead0b8f1708" providerId="Windows Live" clId="Web-{8F0E6648-EF5C-46EC-ABA6-78E1769030A4}" dt="2025-09-22T20:26:35.975" v="5" actId="20577"/>
          <ac:spMkLst>
            <pc:docMk/>
            <pc:sldMk cId="1811777361" sldId="2562"/>
            <ac:spMk id="2" creationId="{67FE3E82-5308-B296-8567-BEABB8E9D3A0}"/>
          </ac:spMkLst>
        </pc:spChg>
        <pc:spChg chg="mod">
          <ac:chgData name="Matthias Leopold" userId="0887bead0b8f1708" providerId="Windows Live" clId="Web-{8F0E6648-EF5C-46EC-ABA6-78E1769030A4}" dt="2025-09-22T20:49:50.268" v="532" actId="20577"/>
          <ac:spMkLst>
            <pc:docMk/>
            <pc:sldMk cId="1811777361" sldId="2562"/>
            <ac:spMk id="3" creationId="{10EADEA8-BEBD-B89B-AB5B-0C0AC26E812F}"/>
          </ac:spMkLst>
        </pc:spChg>
      </pc:sldChg>
      <pc:sldChg chg="modSp add del">
        <pc:chgData name="Matthias Leopold" userId="0887bead0b8f1708" providerId="Windows Live" clId="Web-{8F0E6648-EF5C-46EC-ABA6-78E1769030A4}" dt="2025-09-22T20:50:45.237" v="556"/>
        <pc:sldMkLst>
          <pc:docMk/>
          <pc:sldMk cId="2817860783" sldId="2563"/>
        </pc:sldMkLst>
        <pc:spChg chg="mod">
          <ac:chgData name="Matthias Leopold" userId="0887bead0b8f1708" providerId="Windows Live" clId="Web-{8F0E6648-EF5C-46EC-ABA6-78E1769030A4}" dt="2025-09-22T20:40:38.968" v="395" actId="20577"/>
          <ac:spMkLst>
            <pc:docMk/>
            <pc:sldMk cId="2817860783" sldId="2563"/>
            <ac:spMk id="2" creationId="{79BCC76D-A2FD-01F8-3840-56183178CDEF}"/>
          </ac:spMkLst>
        </pc:spChg>
      </pc:sldChg>
      <pc:sldChg chg="modSp add del">
        <pc:chgData name="Matthias Leopold" userId="0887bead0b8f1708" providerId="Windows Live" clId="Web-{8F0E6648-EF5C-46EC-ABA6-78E1769030A4}" dt="2025-09-22T20:40:46.812" v="397"/>
        <pc:sldMkLst>
          <pc:docMk/>
          <pc:sldMk cId="3340121109" sldId="2564"/>
        </pc:sldMkLst>
        <pc:spChg chg="mod">
          <ac:chgData name="Matthias Leopold" userId="0887bead0b8f1708" providerId="Windows Live" clId="Web-{8F0E6648-EF5C-46EC-ABA6-78E1769030A4}" dt="2025-09-22T20:27:56.493" v="20" actId="20577"/>
          <ac:spMkLst>
            <pc:docMk/>
            <pc:sldMk cId="3340121109" sldId="2564"/>
            <ac:spMk id="2" creationId="{D25282D5-130A-8F8C-8C23-6357058328DF}"/>
          </ac:spMkLst>
        </pc:spChg>
        <pc:spChg chg="mod">
          <ac:chgData name="Matthias Leopold" userId="0887bead0b8f1708" providerId="Windows Live" clId="Web-{8F0E6648-EF5C-46EC-ABA6-78E1769030A4}" dt="2025-09-22T20:28:21.681" v="33" actId="20577"/>
          <ac:spMkLst>
            <pc:docMk/>
            <pc:sldMk cId="3340121109" sldId="2564"/>
            <ac:spMk id="4" creationId="{A2DF48AB-5DAC-2DDF-7256-198D452A303C}"/>
          </ac:spMkLst>
        </pc:spChg>
      </pc:sldChg>
      <pc:sldChg chg="addSp delSp modSp add del addAnim delAnim">
        <pc:chgData name="Matthias Leopold" userId="0887bead0b8f1708" providerId="Windows Live" clId="Web-{8F0E6648-EF5C-46EC-ABA6-78E1769030A4}" dt="2025-09-22T21:13:59.266" v="846" actId="20577"/>
        <pc:sldMkLst>
          <pc:docMk/>
          <pc:sldMk cId="146924240" sldId="2565"/>
        </pc:sldMkLst>
        <pc:spChg chg="mod">
          <ac:chgData name="Matthias Leopold" userId="0887bead0b8f1708" providerId="Windows Live" clId="Web-{8F0E6648-EF5C-46EC-ABA6-78E1769030A4}" dt="2025-09-22T21:08:51.053" v="776" actId="20577"/>
          <ac:spMkLst>
            <pc:docMk/>
            <pc:sldMk cId="146924240" sldId="2565"/>
            <ac:spMk id="2" creationId="{C993ED47-ECA0-5BC4-9E22-AAF0028EB47A}"/>
          </ac:spMkLst>
        </pc:spChg>
        <pc:spChg chg="mod">
          <ac:chgData name="Matthias Leopold" userId="0887bead0b8f1708" providerId="Windows Live" clId="Web-{8F0E6648-EF5C-46EC-ABA6-78E1769030A4}" dt="2025-09-22T21:13:59.266" v="846" actId="20577"/>
          <ac:spMkLst>
            <pc:docMk/>
            <pc:sldMk cId="146924240" sldId="2565"/>
            <ac:spMk id="4" creationId="{38695253-0018-E218-5FA4-C69DA7270D84}"/>
          </ac:spMkLst>
        </pc:spChg>
        <pc:spChg chg="add del mod">
          <ac:chgData name="Matthias Leopold" userId="0887bead0b8f1708" providerId="Windows Live" clId="Web-{8F0E6648-EF5C-46EC-ABA6-78E1769030A4}" dt="2025-09-22T20:58:20.895" v="670"/>
          <ac:spMkLst>
            <pc:docMk/>
            <pc:sldMk cId="146924240" sldId="2565"/>
            <ac:spMk id="6" creationId="{25DA4207-4AC6-FF89-CC63-414AAD588BB4}"/>
          </ac:spMkLst>
        </pc:spChg>
        <pc:spChg chg="add del mod">
          <ac:chgData name="Matthias Leopold" userId="0887bead0b8f1708" providerId="Windows Live" clId="Web-{8F0E6648-EF5C-46EC-ABA6-78E1769030A4}" dt="2025-09-22T21:08:08.459" v="765"/>
          <ac:spMkLst>
            <pc:docMk/>
            <pc:sldMk cId="146924240" sldId="2565"/>
            <ac:spMk id="11" creationId="{5B233824-F028-0F01-ABB2-5E4F0D6C4A9E}"/>
          </ac:spMkLst>
        </pc:spChg>
        <pc:spChg chg="add del mod">
          <ac:chgData name="Matthias Leopold" userId="0887bead0b8f1708" providerId="Windows Live" clId="Web-{8F0E6648-EF5C-46EC-ABA6-78E1769030A4}" dt="2025-09-22T21:08:17.084" v="768"/>
          <ac:spMkLst>
            <pc:docMk/>
            <pc:sldMk cId="146924240" sldId="2565"/>
            <ac:spMk id="14" creationId="{52D73305-5356-75DA-9EA3-FA6FC10903FA}"/>
          </ac:spMkLst>
        </pc:spChg>
        <pc:spChg chg="add del mod">
          <ac:chgData name="Matthias Leopold" userId="0887bead0b8f1708" providerId="Windows Live" clId="Web-{8F0E6648-EF5C-46EC-ABA6-78E1769030A4}" dt="2025-09-22T21:08:42.553" v="772"/>
          <ac:spMkLst>
            <pc:docMk/>
            <pc:sldMk cId="146924240" sldId="2565"/>
            <ac:spMk id="17" creationId="{D441F47C-7DC4-4225-A88B-C8972E3CD7EE}"/>
          </ac:spMkLst>
        </pc:spChg>
        <pc:spChg chg="add del mod">
          <ac:chgData name="Matthias Leopold" userId="0887bead0b8f1708" providerId="Windows Live" clId="Web-{8F0E6648-EF5C-46EC-ABA6-78E1769030A4}" dt="2025-09-22T21:09:27.257" v="782"/>
          <ac:spMkLst>
            <pc:docMk/>
            <pc:sldMk cId="146924240" sldId="2565"/>
            <ac:spMk id="20" creationId="{23CB4713-FB54-A31D-F2B0-9FF38D6BD9F4}"/>
          </ac:spMkLst>
        </pc:spChg>
        <pc:picChg chg="add del">
          <ac:chgData name="Matthias Leopold" userId="0887bead0b8f1708" providerId="Windows Live" clId="Web-{8F0E6648-EF5C-46EC-ABA6-78E1769030A4}" dt="2025-09-22T21:08:07.475" v="764"/>
          <ac:picMkLst>
            <pc:docMk/>
            <pc:sldMk cId="146924240" sldId="2565"/>
            <ac:picMk id="5" creationId="{2E020674-45B0-41DA-A932-6558103F065D}"/>
          </ac:picMkLst>
        </pc:picChg>
        <pc:picChg chg="add del mod">
          <ac:chgData name="Matthias Leopold" userId="0887bead0b8f1708" providerId="Windows Live" clId="Web-{8F0E6648-EF5C-46EC-ABA6-78E1769030A4}" dt="2025-09-22T20:58:20.582" v="669"/>
          <ac:picMkLst>
            <pc:docMk/>
            <pc:sldMk cId="146924240" sldId="2565"/>
            <ac:picMk id="8" creationId="{F1600CB5-B8DB-340C-B7ED-91ABBAFD54AE}"/>
          </ac:picMkLst>
        </pc:picChg>
        <pc:picChg chg="add del mod ord">
          <ac:chgData name="Matthias Leopold" userId="0887bead0b8f1708" providerId="Windows Live" clId="Web-{8F0E6648-EF5C-46EC-ABA6-78E1769030A4}" dt="2025-09-22T21:08:11.787" v="767"/>
          <ac:picMkLst>
            <pc:docMk/>
            <pc:sldMk cId="146924240" sldId="2565"/>
            <ac:picMk id="12" creationId="{40EEF047-4B74-FE1A-57F0-BD07D2BA60EC}"/>
          </ac:picMkLst>
        </pc:picChg>
        <pc:picChg chg="add del mod ord">
          <ac:chgData name="Matthias Leopold" userId="0887bead0b8f1708" providerId="Windows Live" clId="Web-{8F0E6648-EF5C-46EC-ABA6-78E1769030A4}" dt="2025-09-22T21:08:23.975" v="771"/>
          <ac:picMkLst>
            <pc:docMk/>
            <pc:sldMk cId="146924240" sldId="2565"/>
            <ac:picMk id="15" creationId="{5F4EC24D-CD5B-F890-6E3E-BDB7D7BCF373}"/>
          </ac:picMkLst>
        </pc:picChg>
        <pc:picChg chg="add del mod ord">
          <ac:chgData name="Matthias Leopold" userId="0887bead0b8f1708" providerId="Windows Live" clId="Web-{8F0E6648-EF5C-46EC-ABA6-78E1769030A4}" dt="2025-09-22T21:09:26.460" v="781"/>
          <ac:picMkLst>
            <pc:docMk/>
            <pc:sldMk cId="146924240" sldId="2565"/>
            <ac:picMk id="18" creationId="{34F077CE-7619-3F50-9E25-7DC87E679BC8}"/>
          </ac:picMkLst>
        </pc:picChg>
        <pc:picChg chg="add mod ord">
          <ac:chgData name="Matthias Leopold" userId="0887bead0b8f1708" providerId="Windows Live" clId="Web-{8F0E6648-EF5C-46EC-ABA6-78E1769030A4}" dt="2025-09-22T21:09:32.757" v="784" actId="14100"/>
          <ac:picMkLst>
            <pc:docMk/>
            <pc:sldMk cId="146924240" sldId="2565"/>
            <ac:picMk id="21" creationId="{970ACC97-A0C7-0FEF-55B8-D819655B3BD2}"/>
          </ac:picMkLst>
        </pc:picChg>
      </pc:sldChg>
      <pc:sldChg chg="modSp add del mod ord modShow">
        <pc:chgData name="Matthias Leopold" userId="0887bead0b8f1708" providerId="Windows Live" clId="Web-{8F0E6648-EF5C-46EC-ABA6-78E1769030A4}" dt="2025-09-22T20:33:58.704" v="221"/>
        <pc:sldMkLst>
          <pc:docMk/>
          <pc:sldMk cId="1896822141" sldId="2566"/>
        </pc:sldMkLst>
        <pc:spChg chg="mod">
          <ac:chgData name="Matthias Leopold" userId="0887bead0b8f1708" providerId="Windows Live" clId="Web-{8F0E6648-EF5C-46EC-ABA6-78E1769030A4}" dt="2025-09-22T20:30:00.746" v="101" actId="20577"/>
          <ac:spMkLst>
            <pc:docMk/>
            <pc:sldMk cId="1896822141" sldId="2566"/>
            <ac:spMk id="4" creationId="{B19BFDCA-6F02-A4BF-8B83-F932186C42C7}"/>
          </ac:spMkLst>
        </pc:spChg>
      </pc:sldChg>
      <pc:sldChg chg="modSp">
        <pc:chgData name="Matthias Leopold" userId="0887bead0b8f1708" providerId="Windows Live" clId="Web-{8F0E6648-EF5C-46EC-ABA6-78E1769030A4}" dt="2025-09-22T20:49:33.674" v="524" actId="20577"/>
        <pc:sldMkLst>
          <pc:docMk/>
          <pc:sldMk cId="1625087537" sldId="2567"/>
        </pc:sldMkLst>
        <pc:spChg chg="mod">
          <ac:chgData name="Matthias Leopold" userId="0887bead0b8f1708" providerId="Windows Live" clId="Web-{8F0E6648-EF5C-46EC-ABA6-78E1769030A4}" dt="2025-09-22T20:49:33.674" v="524" actId="20577"/>
          <ac:spMkLst>
            <pc:docMk/>
            <pc:sldMk cId="1625087537" sldId="2567"/>
            <ac:spMk id="2" creationId="{25994A96-572A-34CE-5397-168F6634B260}"/>
          </ac:spMkLst>
        </pc:spChg>
      </pc:sldChg>
      <pc:sldChg chg="addSp delSp modSp addAnim delAnim modAnim">
        <pc:chgData name="Matthias Leopold" userId="0887bead0b8f1708" providerId="Windows Live" clId="Web-{8F0E6648-EF5C-46EC-ABA6-78E1769030A4}" dt="2025-09-22T21:10:19.758" v="795" actId="1076"/>
        <pc:sldMkLst>
          <pc:docMk/>
          <pc:sldMk cId="2093655769" sldId="2568"/>
        </pc:sldMkLst>
        <pc:spChg chg="mod ord">
          <ac:chgData name="Matthias Leopold" userId="0887bead0b8f1708" providerId="Windows Live" clId="Web-{8F0E6648-EF5C-46EC-ABA6-78E1769030A4}" dt="2025-09-22T21:06:14.567" v="762" actId="20577"/>
          <ac:spMkLst>
            <pc:docMk/>
            <pc:sldMk cId="2093655769" sldId="2568"/>
            <ac:spMk id="2" creationId="{04F3A479-65AA-2F0B-4BD2-D76B7AE095FC}"/>
          </ac:spMkLst>
        </pc:spChg>
        <pc:spChg chg="mod">
          <ac:chgData name="Matthias Leopold" userId="0887bead0b8f1708" providerId="Windows Live" clId="Web-{8F0E6648-EF5C-46EC-ABA6-78E1769030A4}" dt="2025-09-22T20:41:37.846" v="401"/>
          <ac:spMkLst>
            <pc:docMk/>
            <pc:sldMk cId="2093655769" sldId="2568"/>
            <ac:spMk id="4" creationId="{F0A5D684-4598-2B90-8800-2BD2EEE5A602}"/>
          </ac:spMkLst>
        </pc:spChg>
        <pc:spChg chg="add del mod">
          <ac:chgData name="Matthias Leopold" userId="0887bead0b8f1708" providerId="Windows Live" clId="Web-{8F0E6648-EF5C-46EC-ABA6-78E1769030A4}" dt="2025-09-22T21:05:52.488" v="757"/>
          <ac:spMkLst>
            <pc:docMk/>
            <pc:sldMk cId="2093655769" sldId="2568"/>
            <ac:spMk id="7" creationId="{053B7262-7996-932B-2CC8-51A8CDD87EB3}"/>
          </ac:spMkLst>
        </pc:spChg>
        <pc:spChg chg="add del mod">
          <ac:chgData name="Matthias Leopold" userId="0887bead0b8f1708" providerId="Windows Live" clId="Web-{8F0E6648-EF5C-46EC-ABA6-78E1769030A4}" dt="2025-09-22T21:06:20.379" v="763"/>
          <ac:spMkLst>
            <pc:docMk/>
            <pc:sldMk cId="2093655769" sldId="2568"/>
            <ac:spMk id="9" creationId="{AF008E41-D6D6-81CF-BB33-DACFD26BB12B}"/>
          </ac:spMkLst>
        </pc:spChg>
        <pc:spChg chg="add del">
          <ac:chgData name="Matthias Leopold" userId="0887bead0b8f1708" providerId="Windows Live" clId="Web-{8F0E6648-EF5C-46EC-ABA6-78E1769030A4}" dt="2025-09-22T20:41:37.846" v="401"/>
          <ac:spMkLst>
            <pc:docMk/>
            <pc:sldMk cId="2093655769" sldId="2568"/>
            <ac:spMk id="10" creationId="{5E8D3B17-7638-DFD3-18E4-8A6D611749CF}"/>
          </ac:spMkLst>
        </pc:spChg>
        <pc:spChg chg="add del">
          <ac:chgData name="Matthias Leopold" userId="0887bead0b8f1708" providerId="Windows Live" clId="Web-{8F0E6648-EF5C-46EC-ABA6-78E1769030A4}" dt="2025-09-22T20:41:37.846" v="401"/>
          <ac:spMkLst>
            <pc:docMk/>
            <pc:sldMk cId="2093655769" sldId="2568"/>
            <ac:spMk id="15" creationId="{873DDF9D-E27C-4E23-A1E8-CA352535F7C9}"/>
          </ac:spMkLst>
        </pc:spChg>
        <pc:spChg chg="add del">
          <ac:chgData name="Matthias Leopold" userId="0887bead0b8f1708" providerId="Windows Live" clId="Web-{8F0E6648-EF5C-46EC-ABA6-78E1769030A4}" dt="2025-09-22T20:41:37.846" v="401"/>
          <ac:spMkLst>
            <pc:docMk/>
            <pc:sldMk cId="2093655769" sldId="2568"/>
            <ac:spMk id="17" creationId="{4C6B5652-C661-4C58-B937-F0F490F7FCB2}"/>
          </ac:spMkLst>
        </pc:spChg>
        <pc:spChg chg="add del">
          <ac:chgData name="Matthias Leopold" userId="0887bead0b8f1708" providerId="Windows Live" clId="Web-{8F0E6648-EF5C-46EC-ABA6-78E1769030A4}" dt="2025-09-22T20:41:37.846" v="401"/>
          <ac:spMkLst>
            <pc:docMk/>
            <pc:sldMk cId="2093655769" sldId="2568"/>
            <ac:spMk id="19" creationId="{0B936867-6407-43FB-9DE6-1B0879D0CB31}"/>
          </ac:spMkLst>
        </pc:spChg>
        <pc:spChg chg="add del">
          <ac:chgData name="Matthias Leopold" userId="0887bead0b8f1708" providerId="Windows Live" clId="Web-{8F0E6648-EF5C-46EC-ABA6-78E1769030A4}" dt="2025-09-22T20:41:37.846" v="401"/>
          <ac:spMkLst>
            <pc:docMk/>
            <pc:sldMk cId="2093655769" sldId="2568"/>
            <ac:spMk id="21" creationId="{ACD0B258-678B-4A8C-894F-848AF24A1922}"/>
          </ac:spMkLst>
        </pc:spChg>
        <pc:spChg chg="add del">
          <ac:chgData name="Matthias Leopold" userId="0887bead0b8f1708" providerId="Windows Live" clId="Web-{8F0E6648-EF5C-46EC-ABA6-78E1769030A4}" dt="2025-09-22T20:41:37.846" v="401"/>
          <ac:spMkLst>
            <pc:docMk/>
            <pc:sldMk cId="2093655769" sldId="2568"/>
            <ac:spMk id="23" creationId="{2F003F3F-F118-41D2-AA3F-74DB0D1970BB}"/>
          </ac:spMkLst>
        </pc:spChg>
        <pc:spChg chg="add del">
          <ac:chgData name="Matthias Leopold" userId="0887bead0b8f1708" providerId="Windows Live" clId="Web-{8F0E6648-EF5C-46EC-ABA6-78E1769030A4}" dt="2025-09-22T20:41:37.846" v="401"/>
          <ac:spMkLst>
            <pc:docMk/>
            <pc:sldMk cId="2093655769" sldId="2568"/>
            <ac:spMk id="25" creationId="{C8D58395-74AF-401A-AF2F-76B6FCF71DFE}"/>
          </ac:spMkLst>
        </pc:spChg>
        <pc:picChg chg="add mod">
          <ac:chgData name="Matthias Leopold" userId="0887bead0b8f1708" providerId="Windows Live" clId="Web-{8F0E6648-EF5C-46EC-ABA6-78E1769030A4}" dt="2025-09-22T20:42:14.192" v="403" actId="1076"/>
          <ac:picMkLst>
            <pc:docMk/>
            <pc:sldMk cId="2093655769" sldId="2568"/>
            <ac:picMk id="3" creationId="{8530F2EA-17FB-F332-E816-C208926518D1}"/>
          </ac:picMkLst>
        </pc:picChg>
        <pc:picChg chg="add del">
          <ac:chgData name="Matthias Leopold" userId="0887bead0b8f1708" providerId="Windows Live" clId="Web-{8F0E6648-EF5C-46EC-ABA6-78E1769030A4}" dt="2025-09-22T21:05:59.160" v="758"/>
          <ac:picMkLst>
            <pc:docMk/>
            <pc:sldMk cId="2093655769" sldId="2568"/>
            <ac:picMk id="5" creationId="{A5E50449-7C57-4415-9D87-03124F15F525}"/>
          </ac:picMkLst>
        </pc:picChg>
        <pc:picChg chg="add mod">
          <ac:chgData name="Matthias Leopold" userId="0887bead0b8f1708" providerId="Windows Live" clId="Web-{8F0E6648-EF5C-46EC-ABA6-78E1769030A4}" dt="2025-09-22T21:10:19.758" v="795" actId="1076"/>
          <ac:picMkLst>
            <pc:docMk/>
            <pc:sldMk cId="2093655769" sldId="2568"/>
            <ac:picMk id="12" creationId="{3B8458DC-7714-033F-038F-7B9152CB4C2E}"/>
          </ac:picMkLst>
        </pc:picChg>
      </pc:sldChg>
      <pc:sldChg chg="addSp modSp addAnim delAnim">
        <pc:chgData name="Matthias Leopold" userId="0887bead0b8f1708" providerId="Windows Live" clId="Web-{8F0E6648-EF5C-46EC-ABA6-78E1769030A4}" dt="2025-09-22T21:10:25.961" v="796"/>
        <pc:sldMkLst>
          <pc:docMk/>
          <pc:sldMk cId="2350902559" sldId="2569"/>
        </pc:sldMkLst>
        <pc:spChg chg="mod">
          <ac:chgData name="Matthias Leopold" userId="0887bead0b8f1708" providerId="Windows Live" clId="Web-{8F0E6648-EF5C-46EC-ABA6-78E1769030A4}" dt="2025-09-22T20:31:19.311" v="142" actId="20577"/>
          <ac:spMkLst>
            <pc:docMk/>
            <pc:sldMk cId="2350902559" sldId="2569"/>
            <ac:spMk id="2" creationId="{FD9C6669-DA63-CFBF-6A93-AF98C9494CFE}"/>
          </ac:spMkLst>
        </pc:spChg>
        <pc:spChg chg="mod">
          <ac:chgData name="Matthias Leopold" userId="0887bead0b8f1708" providerId="Windows Live" clId="Web-{8F0E6648-EF5C-46EC-ABA6-78E1769030A4}" dt="2025-09-22T20:32:31.296" v="207" actId="20577"/>
          <ac:spMkLst>
            <pc:docMk/>
            <pc:sldMk cId="2350902559" sldId="2569"/>
            <ac:spMk id="4" creationId="{ABDEF8E3-4C5A-82C2-3D65-590A7856BE2B}"/>
          </ac:spMkLst>
        </pc:spChg>
        <pc:picChg chg="add mod">
          <ac:chgData name="Matthias Leopold" userId="0887bead0b8f1708" providerId="Windows Live" clId="Web-{8F0E6648-EF5C-46EC-ABA6-78E1769030A4}" dt="2025-09-22T20:42:42.350" v="408" actId="1076"/>
          <ac:picMkLst>
            <pc:docMk/>
            <pc:sldMk cId="2350902559" sldId="2569"/>
            <ac:picMk id="3" creationId="{ABE07BBF-A0BB-7310-2435-98C78B84FB1B}"/>
          </ac:picMkLst>
        </pc:picChg>
        <pc:picChg chg="add">
          <ac:chgData name="Matthias Leopold" userId="0887bead0b8f1708" providerId="Windows Live" clId="Web-{8F0E6648-EF5C-46EC-ABA6-78E1769030A4}" dt="2025-09-22T21:10:25.961" v="796"/>
          <ac:picMkLst>
            <pc:docMk/>
            <pc:sldMk cId="2350902559" sldId="2569"/>
            <ac:picMk id="7" creationId="{2CF39AA3-74C1-5DFE-43AB-A5641E916BE8}"/>
          </ac:picMkLst>
        </pc:picChg>
      </pc:sldChg>
      <pc:sldChg chg="modSp ord">
        <pc:chgData name="Matthias Leopold" userId="0887bead0b8f1708" providerId="Windows Live" clId="Web-{8F0E6648-EF5C-46EC-ABA6-78E1769030A4}" dt="2025-09-22T20:33:33.985" v="213"/>
        <pc:sldMkLst>
          <pc:docMk/>
          <pc:sldMk cId="3503209535" sldId="2570"/>
        </pc:sldMkLst>
        <pc:spChg chg="mod">
          <ac:chgData name="Matthias Leopold" userId="0887bead0b8f1708" providerId="Windows Live" clId="Web-{8F0E6648-EF5C-46EC-ABA6-78E1769030A4}" dt="2025-09-22T20:32:42" v="209" actId="20577"/>
          <ac:spMkLst>
            <pc:docMk/>
            <pc:sldMk cId="3503209535" sldId="2570"/>
            <ac:spMk id="2" creationId="{F2ADF2CD-86D7-E6D5-E779-883CED21518C}"/>
          </ac:spMkLst>
        </pc:spChg>
        <pc:graphicFrameChg chg="modGraphic">
          <ac:chgData name="Matthias Leopold" userId="0887bead0b8f1708" providerId="Windows Live" clId="Web-{8F0E6648-EF5C-46EC-ABA6-78E1769030A4}" dt="2025-09-22T20:32:55.328" v="212" actId="20577"/>
          <ac:graphicFrameMkLst>
            <pc:docMk/>
            <pc:sldMk cId="3503209535" sldId="2570"/>
            <ac:graphicFrameMk id="4" creationId="{7165B2E2-67CA-45AB-B5B4-E6537625F49E}"/>
          </ac:graphicFrameMkLst>
        </pc:graphicFrameChg>
      </pc:sldChg>
      <pc:sldChg chg="addSp delSp modSp addAnim delAnim">
        <pc:chgData name="Matthias Leopold" userId="0887bead0b8f1708" providerId="Windows Live" clId="Web-{8F0E6648-EF5C-46EC-ABA6-78E1769030A4}" dt="2025-09-22T21:10:39.711" v="802" actId="1076"/>
        <pc:sldMkLst>
          <pc:docMk/>
          <pc:sldMk cId="2219275184" sldId="2571"/>
        </pc:sldMkLst>
        <pc:spChg chg="mod">
          <ac:chgData name="Matthias Leopold" userId="0887bead0b8f1708" providerId="Windows Live" clId="Web-{8F0E6648-EF5C-46EC-ABA6-78E1769030A4}" dt="2025-09-22T20:35:27.799" v="262" actId="20577"/>
          <ac:spMkLst>
            <pc:docMk/>
            <pc:sldMk cId="2219275184" sldId="2571"/>
            <ac:spMk id="4" creationId="{0F71072C-42C4-4154-2099-D5A9CF1FA074}"/>
          </ac:spMkLst>
        </pc:spChg>
        <pc:picChg chg="add mod">
          <ac:chgData name="Matthias Leopold" userId="0887bead0b8f1708" providerId="Windows Live" clId="Web-{8F0E6648-EF5C-46EC-ABA6-78E1769030A4}" dt="2025-09-22T20:44:03.837" v="445" actId="1076"/>
          <ac:picMkLst>
            <pc:docMk/>
            <pc:sldMk cId="2219275184" sldId="2571"/>
            <ac:picMk id="3" creationId="{CA139211-BEB5-4103-43A4-71D7BB4574CB}"/>
          </ac:picMkLst>
        </pc:picChg>
        <pc:picChg chg="add mod">
          <ac:chgData name="Matthias Leopold" userId="0887bead0b8f1708" providerId="Windows Live" clId="Web-{8F0E6648-EF5C-46EC-ABA6-78E1769030A4}" dt="2025-09-22T20:44:27.916" v="451" actId="1076"/>
          <ac:picMkLst>
            <pc:docMk/>
            <pc:sldMk cId="2219275184" sldId="2571"/>
            <ac:picMk id="6" creationId="{EFF9CF64-C414-B801-DAE0-306A8FFD57C3}"/>
          </ac:picMkLst>
        </pc:picChg>
        <pc:picChg chg="add del">
          <ac:chgData name="Matthias Leopold" userId="0887bead0b8f1708" providerId="Windows Live" clId="Web-{8F0E6648-EF5C-46EC-ABA6-78E1769030A4}" dt="2025-09-22T21:10:33.758" v="800"/>
          <ac:picMkLst>
            <pc:docMk/>
            <pc:sldMk cId="2219275184" sldId="2571"/>
            <ac:picMk id="8" creationId="{82C29360-C7F3-D782-424A-AD657E93E963}"/>
          </ac:picMkLst>
        </pc:picChg>
        <pc:picChg chg="add mod">
          <ac:chgData name="Matthias Leopold" userId="0887bead0b8f1708" providerId="Windows Live" clId="Web-{8F0E6648-EF5C-46EC-ABA6-78E1769030A4}" dt="2025-09-22T21:10:39.711" v="802" actId="1076"/>
          <ac:picMkLst>
            <pc:docMk/>
            <pc:sldMk cId="2219275184" sldId="2571"/>
            <ac:picMk id="11" creationId="{C69C12F0-D448-6214-DFD8-7AADB42F7D84}"/>
          </ac:picMkLst>
        </pc:picChg>
      </pc:sldChg>
      <pc:sldChg chg="del">
        <pc:chgData name="Matthias Leopold" userId="0887bead0b8f1708" providerId="Windows Live" clId="Web-{8F0E6648-EF5C-46EC-ABA6-78E1769030A4}" dt="2025-09-22T20:54:15.490" v="626"/>
        <pc:sldMkLst>
          <pc:docMk/>
          <pc:sldMk cId="182738674" sldId="2575"/>
        </pc:sldMkLst>
      </pc:sldChg>
      <pc:sldChg chg="modSp add del">
        <pc:chgData name="Matthias Leopold" userId="0887bead0b8f1708" providerId="Windows Live" clId="Web-{8F0E6648-EF5C-46EC-ABA6-78E1769030A4}" dt="2025-09-22T20:53:06.458" v="600" actId="20577"/>
        <pc:sldMkLst>
          <pc:docMk/>
          <pc:sldMk cId="3039567481" sldId="2580"/>
        </pc:sldMkLst>
        <pc:spChg chg="mod">
          <ac:chgData name="Matthias Leopold" userId="0887bead0b8f1708" providerId="Windows Live" clId="Web-{8F0E6648-EF5C-46EC-ABA6-78E1769030A4}" dt="2025-09-22T20:53:06.458" v="600" actId="20577"/>
          <ac:spMkLst>
            <pc:docMk/>
            <pc:sldMk cId="3039567481" sldId="2580"/>
            <ac:spMk id="2" creationId="{96DB9CE0-41AD-4130-80EA-8297C80EC01C}"/>
          </ac:spMkLst>
        </pc:spChg>
      </pc:sldChg>
      <pc:sldChg chg="modSp add del">
        <pc:chgData name="Matthias Leopold" userId="0887bead0b8f1708" providerId="Windows Live" clId="Web-{8F0E6648-EF5C-46EC-ABA6-78E1769030A4}" dt="2025-09-22T20:37:22.394" v="302"/>
        <pc:sldMkLst>
          <pc:docMk/>
          <pc:sldMk cId="3714305819" sldId="2581"/>
        </pc:sldMkLst>
        <pc:spChg chg="mod">
          <ac:chgData name="Matthias Leopold" userId="0887bead0b8f1708" providerId="Windows Live" clId="Web-{8F0E6648-EF5C-46EC-ABA6-78E1769030A4}" dt="2025-09-22T20:37:00.300" v="293" actId="20577"/>
          <ac:spMkLst>
            <pc:docMk/>
            <pc:sldMk cId="3714305819" sldId="2581"/>
            <ac:spMk id="2" creationId="{6935F89C-D50B-6E35-C93A-F6CE5D791EEB}"/>
          </ac:spMkLst>
        </pc:spChg>
        <pc:spChg chg="mod">
          <ac:chgData name="Matthias Leopold" userId="0887bead0b8f1708" providerId="Windows Live" clId="Web-{8F0E6648-EF5C-46EC-ABA6-78E1769030A4}" dt="2025-09-22T20:37:18.988" v="300" actId="20577"/>
          <ac:spMkLst>
            <pc:docMk/>
            <pc:sldMk cId="3714305819" sldId="2581"/>
            <ac:spMk id="4" creationId="{0B17075F-A9D2-D539-96B0-B05C7C6BBE0F}"/>
          </ac:spMkLst>
        </pc:spChg>
      </pc:sldChg>
      <pc:sldChg chg="add del">
        <pc:chgData name="Matthias Leopold" userId="0887bead0b8f1708" providerId="Windows Live" clId="Web-{8F0E6648-EF5C-46EC-ABA6-78E1769030A4}" dt="2025-09-22T20:37:33.582" v="304"/>
        <pc:sldMkLst>
          <pc:docMk/>
          <pc:sldMk cId="3340390237" sldId="2582"/>
        </pc:sldMkLst>
      </pc:sldChg>
      <pc:sldChg chg="modSp add del">
        <pc:chgData name="Matthias Leopold" userId="0887bead0b8f1708" providerId="Windows Live" clId="Web-{8F0E6648-EF5C-46EC-ABA6-78E1769030A4}" dt="2025-09-22T20:52:35.458" v="592"/>
        <pc:sldMkLst>
          <pc:docMk/>
          <pc:sldMk cId="848385617" sldId="2583"/>
        </pc:sldMkLst>
        <pc:spChg chg="mod">
          <ac:chgData name="Matthias Leopold" userId="0887bead0b8f1708" providerId="Windows Live" clId="Web-{8F0E6648-EF5C-46EC-ABA6-78E1769030A4}" dt="2025-09-22T20:37:52.316" v="308" actId="20577"/>
          <ac:spMkLst>
            <pc:docMk/>
            <pc:sldMk cId="848385617" sldId="2583"/>
            <ac:spMk id="2" creationId="{6CA49EDB-2B71-40FE-A234-ED88F978D968}"/>
          </ac:spMkLst>
        </pc:spChg>
        <pc:spChg chg="mod">
          <ac:chgData name="Matthias Leopold" userId="0887bead0b8f1708" providerId="Windows Live" clId="Web-{8F0E6648-EF5C-46EC-ABA6-78E1769030A4}" dt="2025-09-22T20:38:32.442" v="332" actId="20577"/>
          <ac:spMkLst>
            <pc:docMk/>
            <pc:sldMk cId="848385617" sldId="2583"/>
            <ac:spMk id="4" creationId="{61B507F7-7740-1FA0-0BB4-8335BAAE7566}"/>
          </ac:spMkLst>
        </pc:spChg>
      </pc:sldChg>
      <pc:sldChg chg="addSp delSp modSp add del mod setClrOvrMap">
        <pc:chgData name="Matthias Leopold" userId="0887bead0b8f1708" providerId="Windows Live" clId="Web-{8F0E6648-EF5C-46EC-ABA6-78E1769030A4}" dt="2025-09-22T21:33:10.089" v="1009"/>
        <pc:sldMkLst>
          <pc:docMk/>
          <pc:sldMk cId="2190019905" sldId="2588"/>
        </pc:sldMkLst>
        <pc:spChg chg="mod">
          <ac:chgData name="Matthias Leopold" userId="0887bead0b8f1708" providerId="Windows Live" clId="Web-{8F0E6648-EF5C-46EC-ABA6-78E1769030A4}" dt="2025-09-22T20:47:36.984" v="489"/>
          <ac:spMkLst>
            <pc:docMk/>
            <pc:sldMk cId="2190019905" sldId="2588"/>
            <ac:spMk id="2" creationId="{72E19C29-E303-E56C-0B4A-749BC6EC66EC}"/>
          </ac:spMkLst>
        </pc:spChg>
        <pc:spChg chg="add del">
          <ac:chgData name="Matthias Leopold" userId="0887bead0b8f1708" providerId="Windows Live" clId="Web-{8F0E6648-EF5C-46EC-ABA6-78E1769030A4}" dt="2025-09-22T20:47:36.984" v="489"/>
          <ac:spMkLst>
            <pc:docMk/>
            <pc:sldMk cId="2190019905" sldId="2588"/>
            <ac:spMk id="14" creationId="{59A309A7-1751-4ABE-A3C1-EEC40366AD89}"/>
          </ac:spMkLst>
        </pc:spChg>
        <pc:spChg chg="add del">
          <ac:chgData name="Matthias Leopold" userId="0887bead0b8f1708" providerId="Windows Live" clId="Web-{8F0E6648-EF5C-46EC-ABA6-78E1769030A4}" dt="2025-09-22T20:47:36.984" v="489"/>
          <ac:spMkLst>
            <pc:docMk/>
            <pc:sldMk cId="2190019905" sldId="2588"/>
            <ac:spMk id="16" creationId="{967D8EB6-EAE1-4F9C-B398-83321E287204}"/>
          </ac:spMkLst>
        </pc:spChg>
        <pc:graphicFrameChg chg="mod modGraphic">
          <ac:chgData name="Matthias Leopold" userId="0887bead0b8f1708" providerId="Windows Live" clId="Web-{8F0E6648-EF5C-46EC-ABA6-78E1769030A4}" dt="2025-09-22T21:33:10.089" v="1009"/>
          <ac:graphicFrameMkLst>
            <pc:docMk/>
            <pc:sldMk cId="2190019905" sldId="2588"/>
            <ac:graphicFrameMk id="9" creationId="{D89AF0C3-82A0-32E4-B4F2-A23FF08BDB21}"/>
          </ac:graphicFrameMkLst>
        </pc:graphicFrameChg>
        <pc:picChg chg="add">
          <ac:chgData name="Matthias Leopold" userId="0887bead0b8f1708" providerId="Windows Live" clId="Web-{8F0E6648-EF5C-46EC-ABA6-78E1769030A4}" dt="2025-09-22T21:10:42.899" v="803"/>
          <ac:picMkLst>
            <pc:docMk/>
            <pc:sldMk cId="2190019905" sldId="2588"/>
            <ac:picMk id="664" creationId="{E20DD78E-338E-613E-F50B-554B795282B1}"/>
          </ac:picMkLst>
        </pc:picChg>
      </pc:sldChg>
      <pc:sldChg chg="add del">
        <pc:chgData name="Matthias Leopold" userId="0887bead0b8f1708" providerId="Windows Live" clId="Web-{8F0E6648-EF5C-46EC-ABA6-78E1769030A4}" dt="2025-09-22T20:52:25.083" v="590"/>
        <pc:sldMkLst>
          <pc:docMk/>
          <pc:sldMk cId="0" sldId="2589"/>
        </pc:sldMkLst>
      </pc:sldChg>
      <pc:sldChg chg="add replId">
        <pc:chgData name="Matthias Leopold" userId="0887bead0b8f1708" providerId="Windows Live" clId="Web-{8F0E6648-EF5C-46EC-ABA6-78E1769030A4}" dt="2025-09-22T20:35:19.424" v="258"/>
        <pc:sldMkLst>
          <pc:docMk/>
          <pc:sldMk cId="1843108437" sldId="2590"/>
        </pc:sldMkLst>
      </pc:sldChg>
      <pc:sldChg chg="add replId">
        <pc:chgData name="Matthias Leopold" userId="0887bead0b8f1708" providerId="Windows Live" clId="Web-{8F0E6648-EF5C-46EC-ABA6-78E1769030A4}" dt="2025-09-22T20:38:52.491" v="333"/>
        <pc:sldMkLst>
          <pc:docMk/>
          <pc:sldMk cId="2767625874" sldId="2591"/>
        </pc:sldMkLst>
      </pc:sldChg>
      <pc:sldChg chg="modSp add replId">
        <pc:chgData name="Matthias Leopold" userId="0887bead0b8f1708" providerId="Windows Live" clId="Web-{8F0E6648-EF5C-46EC-ABA6-78E1769030A4}" dt="2025-09-22T21:24:40.992" v="954" actId="20577"/>
        <pc:sldMkLst>
          <pc:docMk/>
          <pc:sldMk cId="1397899756" sldId="2592"/>
        </pc:sldMkLst>
        <pc:spChg chg="mod">
          <ac:chgData name="Matthias Leopold" userId="0887bead0b8f1708" providerId="Windows Live" clId="Web-{8F0E6648-EF5C-46EC-ABA6-78E1769030A4}" dt="2025-09-22T20:38:58.288" v="338" actId="20577"/>
          <ac:spMkLst>
            <pc:docMk/>
            <pc:sldMk cId="1397899756" sldId="2592"/>
            <ac:spMk id="2" creationId="{25DE2AA2-52FD-06ED-72D7-6DB76B046580}"/>
          </ac:spMkLst>
        </pc:spChg>
        <pc:spChg chg="mod">
          <ac:chgData name="Matthias Leopold" userId="0887bead0b8f1708" providerId="Windows Live" clId="Web-{8F0E6648-EF5C-46EC-ABA6-78E1769030A4}" dt="2025-09-22T21:24:40.992" v="954" actId="20577"/>
          <ac:spMkLst>
            <pc:docMk/>
            <pc:sldMk cId="1397899756" sldId="2592"/>
            <ac:spMk id="4" creationId="{37D80C8B-DEA1-6BF5-7CD7-0A8F9079D028}"/>
          </ac:spMkLst>
        </pc:spChg>
      </pc:sldChg>
      <pc:sldChg chg="addSp delSp modSp new del mod setBg">
        <pc:chgData name="Matthias Leopold" userId="0887bead0b8f1708" providerId="Windows Live" clId="Web-{8F0E6648-EF5C-46EC-ABA6-78E1769030A4}" dt="2025-09-22T21:15:41.273" v="857"/>
        <pc:sldMkLst>
          <pc:docMk/>
          <pc:sldMk cId="456244049" sldId="2593"/>
        </pc:sldMkLst>
        <pc:spChg chg="mod">
          <ac:chgData name="Matthias Leopold" userId="0887bead0b8f1708" providerId="Windows Live" clId="Web-{8F0E6648-EF5C-46EC-ABA6-78E1769030A4}" dt="2025-09-22T20:43:38.758" v="441"/>
          <ac:spMkLst>
            <pc:docMk/>
            <pc:sldMk cId="456244049" sldId="2593"/>
            <ac:spMk id="2" creationId="{4E41FB7E-68C4-A785-C6CC-2211FC1B3B6D}"/>
          </ac:spMkLst>
        </pc:spChg>
        <pc:spChg chg="add del">
          <ac:chgData name="Matthias Leopold" userId="0887bead0b8f1708" providerId="Windows Live" clId="Web-{8F0E6648-EF5C-46EC-ABA6-78E1769030A4}" dt="2025-09-22T20:43:18.086" v="414"/>
          <ac:spMkLst>
            <pc:docMk/>
            <pc:sldMk cId="456244049" sldId="2593"/>
            <ac:spMk id="3" creationId="{352F5AA4-335F-8447-8724-A52740FFE6AB}"/>
          </ac:spMkLst>
        </pc:spChg>
        <pc:spChg chg="del">
          <ac:chgData name="Matthias Leopold" userId="0887bead0b8f1708" providerId="Windows Live" clId="Web-{8F0E6648-EF5C-46EC-ABA6-78E1769030A4}" dt="2025-09-22T20:43:16.320" v="413"/>
          <ac:spMkLst>
            <pc:docMk/>
            <pc:sldMk cId="456244049" sldId="2593"/>
            <ac:spMk id="4" creationId="{C8F2F210-CE67-1CC6-1303-E2453A79ED72}"/>
          </ac:spMkLst>
        </pc:spChg>
        <pc:spChg chg="add">
          <ac:chgData name="Matthias Leopold" userId="0887bead0b8f1708" providerId="Windows Live" clId="Web-{8F0E6648-EF5C-46EC-ABA6-78E1769030A4}" dt="2025-09-22T20:43:38.758" v="441"/>
          <ac:spMkLst>
            <pc:docMk/>
            <pc:sldMk cId="456244049" sldId="2593"/>
            <ac:spMk id="11" creationId="{D4771268-CB57-404A-9271-370EB28F6090}"/>
          </ac:spMkLst>
        </pc:spChg>
        <pc:picChg chg="add del mod ord">
          <ac:chgData name="Matthias Leopold" userId="0887bead0b8f1708" providerId="Windows Live" clId="Web-{8F0E6648-EF5C-46EC-ABA6-78E1769030A4}" dt="2025-09-22T20:43:13.570" v="412"/>
          <ac:picMkLst>
            <pc:docMk/>
            <pc:sldMk cId="456244049" sldId="2593"/>
            <ac:picMk id="5" creationId="{15DD6C7C-18DA-EE6B-30AB-E2D060495BAD}"/>
          </ac:picMkLst>
        </pc:picChg>
        <pc:picChg chg="add mod ord">
          <ac:chgData name="Matthias Leopold" userId="0887bead0b8f1708" providerId="Windows Live" clId="Web-{8F0E6648-EF5C-46EC-ABA6-78E1769030A4}" dt="2025-09-22T20:43:38.758" v="441"/>
          <ac:picMkLst>
            <pc:docMk/>
            <pc:sldMk cId="456244049" sldId="2593"/>
            <ac:picMk id="6" creationId="{74E73C41-DDF6-FFB9-CE6B-038933E595A2}"/>
          </ac:picMkLst>
        </pc:picChg>
        <pc:picChg chg="add">
          <ac:chgData name="Matthias Leopold" userId="0887bead0b8f1708" providerId="Windows Live" clId="Web-{8F0E6648-EF5C-46EC-ABA6-78E1769030A4}" dt="2025-09-22T21:10:27.242" v="797"/>
          <ac:picMkLst>
            <pc:docMk/>
            <pc:sldMk cId="456244049" sldId="2593"/>
            <ac:picMk id="8" creationId="{B72F4BBF-288F-E077-0810-304A52FAE836}"/>
          </ac:picMkLst>
        </pc:picChg>
      </pc:sldChg>
      <pc:sldChg chg="new">
        <pc:chgData name="Matthias Leopold" userId="0887bead0b8f1708" providerId="Windows Live" clId="Web-{8F0E6648-EF5C-46EC-ABA6-78E1769030A4}" dt="2025-09-22T20:53:53.599" v="622"/>
        <pc:sldMkLst>
          <pc:docMk/>
          <pc:sldMk cId="661356898" sldId="2594"/>
        </pc:sldMkLst>
      </pc:sldChg>
      <pc:sldChg chg="new">
        <pc:chgData name="Matthias Leopold" userId="0887bead0b8f1708" providerId="Windows Live" clId="Web-{8F0E6648-EF5C-46EC-ABA6-78E1769030A4}" dt="2025-09-22T20:53:58.818" v="624"/>
        <pc:sldMkLst>
          <pc:docMk/>
          <pc:sldMk cId="1465092544" sldId="2595"/>
        </pc:sldMkLst>
      </pc:sldChg>
      <pc:sldChg chg="delSp modSp add del replId delAnim">
        <pc:chgData name="Matthias Leopold" userId="0887bead0b8f1708" providerId="Windows Live" clId="Web-{8F0E6648-EF5C-46EC-ABA6-78E1769030A4}" dt="2025-09-22T21:05:44.894" v="755"/>
        <pc:sldMkLst>
          <pc:docMk/>
          <pc:sldMk cId="4270197164" sldId="2596"/>
        </pc:sldMkLst>
        <pc:spChg chg="mod">
          <ac:chgData name="Matthias Leopold" userId="0887bead0b8f1708" providerId="Windows Live" clId="Web-{8F0E6648-EF5C-46EC-ABA6-78E1769030A4}" dt="2025-09-22T21:00:35.870" v="693" actId="20577"/>
          <ac:spMkLst>
            <pc:docMk/>
            <pc:sldMk cId="4270197164" sldId="2596"/>
            <ac:spMk id="4" creationId="{459F7F1E-3967-2B48-0152-C9E944EF0EB1}"/>
          </ac:spMkLst>
        </pc:spChg>
        <pc:picChg chg="del">
          <ac:chgData name="Matthias Leopold" userId="0887bead0b8f1708" providerId="Windows Live" clId="Web-{8F0E6648-EF5C-46EC-ABA6-78E1769030A4}" dt="2025-09-22T20:59:23.882" v="675"/>
          <ac:picMkLst>
            <pc:docMk/>
            <pc:sldMk cId="4270197164" sldId="2596"/>
            <ac:picMk id="3" creationId="{C5B311C2-C8A6-6053-EDDF-7AFFA1FE9140}"/>
          </ac:picMkLst>
        </pc:picChg>
      </pc:sldChg>
      <pc:sldChg chg="addSp delSp modSp new mod setBg">
        <pc:chgData name="Matthias Leopold" userId="0887bead0b8f1708" providerId="Windows Live" clId="Web-{8F0E6648-EF5C-46EC-ABA6-78E1769030A4}" dt="2025-09-22T21:10:30.039" v="798"/>
        <pc:sldMkLst>
          <pc:docMk/>
          <pc:sldMk cId="768189152" sldId="2597"/>
        </pc:sldMkLst>
        <pc:spChg chg="add del">
          <ac:chgData name="Matthias Leopold" userId="0887bead0b8f1708" providerId="Windows Live" clId="Web-{8F0E6648-EF5C-46EC-ABA6-78E1769030A4}" dt="2025-09-22T21:01:43.497" v="705"/>
          <ac:spMkLst>
            <pc:docMk/>
            <pc:sldMk cId="768189152" sldId="2597"/>
            <ac:spMk id="2" creationId="{1C84F1A9-63C0-3F16-08AB-CF069E76B9D2}"/>
          </ac:spMkLst>
        </pc:spChg>
        <pc:spChg chg="del mod ord">
          <ac:chgData name="Matthias Leopold" userId="0887bead0b8f1708" providerId="Windows Live" clId="Web-{8F0E6648-EF5C-46EC-ABA6-78E1769030A4}" dt="2025-09-22T21:01:49.341" v="706"/>
          <ac:spMkLst>
            <pc:docMk/>
            <pc:sldMk cId="768189152" sldId="2597"/>
            <ac:spMk id="3" creationId="{E6781320-FAF6-E6E0-4205-9D6F91EBB7D2}"/>
          </ac:spMkLst>
        </pc:spChg>
        <pc:spChg chg="add del">
          <ac:chgData name="Matthias Leopold" userId="0887bead0b8f1708" providerId="Windows Live" clId="Web-{8F0E6648-EF5C-46EC-ABA6-78E1769030A4}" dt="2025-09-22T21:01:43.497" v="705"/>
          <ac:spMkLst>
            <pc:docMk/>
            <pc:sldMk cId="768189152" sldId="2597"/>
            <ac:spMk id="4" creationId="{B597ECB4-8554-34AA-C7AC-52E416169130}"/>
          </ac:spMkLst>
        </pc:spChg>
        <pc:spChg chg="add del mod">
          <ac:chgData name="Matthias Leopold" userId="0887bead0b8f1708" providerId="Windows Live" clId="Web-{8F0E6648-EF5C-46EC-ABA6-78E1769030A4}" dt="2025-09-22T21:01:54.107" v="707"/>
          <ac:spMkLst>
            <pc:docMk/>
            <pc:sldMk cId="768189152" sldId="2597"/>
            <ac:spMk id="8" creationId="{28A4F7D8-5C0E-1F25-D846-AE42F4E76946}"/>
          </ac:spMkLst>
        </pc:spChg>
        <pc:spChg chg="add del mod">
          <ac:chgData name="Matthias Leopold" userId="0887bead0b8f1708" providerId="Windows Live" clId="Web-{8F0E6648-EF5C-46EC-ABA6-78E1769030A4}" dt="2025-09-22T21:01:58.685" v="709"/>
          <ac:spMkLst>
            <pc:docMk/>
            <pc:sldMk cId="768189152" sldId="2597"/>
            <ac:spMk id="10" creationId="{79FB3B00-B251-5014-7645-AD57E764C34C}"/>
          </ac:spMkLst>
        </pc:spChg>
        <pc:spChg chg="add del">
          <ac:chgData name="Matthias Leopold" userId="0887bead0b8f1708" providerId="Windows Live" clId="Web-{8F0E6648-EF5C-46EC-ABA6-78E1769030A4}" dt="2025-09-22T21:01:43.482" v="704"/>
          <ac:spMkLst>
            <pc:docMk/>
            <pc:sldMk cId="768189152" sldId="2597"/>
            <ac:spMk id="11" creationId="{8207B083-EAC0-A5BB-C369-C9589EC7F2F0}"/>
          </ac:spMkLst>
        </pc:spChg>
        <pc:spChg chg="add del">
          <ac:chgData name="Matthias Leopold" userId="0887bead0b8f1708" providerId="Windows Live" clId="Web-{8F0E6648-EF5C-46EC-ABA6-78E1769030A4}" dt="2025-09-22T21:02:18.092" v="733"/>
          <ac:spMkLst>
            <pc:docMk/>
            <pc:sldMk cId="768189152" sldId="2597"/>
            <ac:spMk id="13" creationId="{8207B083-EAC0-A5BB-C369-C9589EC7F2F0}"/>
          </ac:spMkLst>
        </pc:spChg>
        <pc:spChg chg="add del mod">
          <ac:chgData name="Matthias Leopold" userId="0887bead0b8f1708" providerId="Windows Live" clId="Web-{8F0E6648-EF5C-46EC-ABA6-78E1769030A4}" dt="2025-09-22T21:02:18.092" v="733"/>
          <ac:spMkLst>
            <pc:docMk/>
            <pc:sldMk cId="768189152" sldId="2597"/>
            <ac:spMk id="14" creationId="{1C84F1A9-63C0-3F16-08AB-CF069E76B9D2}"/>
          </ac:spMkLst>
        </pc:spChg>
        <pc:spChg chg="add del">
          <ac:chgData name="Matthias Leopold" userId="0887bead0b8f1708" providerId="Windows Live" clId="Web-{8F0E6648-EF5C-46EC-ABA6-78E1769030A4}" dt="2025-09-22T21:02:18.077" v="732"/>
          <ac:spMkLst>
            <pc:docMk/>
            <pc:sldMk cId="768189152" sldId="2597"/>
            <ac:spMk id="19" creationId="{A4AC5506-6312-4701-8D3C-40187889A947}"/>
          </ac:spMkLst>
        </pc:spChg>
        <pc:spChg chg="add">
          <ac:chgData name="Matthias Leopold" userId="0887bead0b8f1708" providerId="Windows Live" clId="Web-{8F0E6648-EF5C-46EC-ABA6-78E1769030A4}" dt="2025-09-22T21:02:18.092" v="733"/>
          <ac:spMkLst>
            <pc:docMk/>
            <pc:sldMk cId="768189152" sldId="2597"/>
            <ac:spMk id="21" creationId="{F7F3A0AA-35E5-4085-942B-737839030604}"/>
          </ac:spMkLst>
        </pc:spChg>
        <pc:spChg chg="add">
          <ac:chgData name="Matthias Leopold" userId="0887bead0b8f1708" providerId="Windows Live" clId="Web-{8F0E6648-EF5C-46EC-ABA6-78E1769030A4}" dt="2025-09-22T21:02:18.092" v="733"/>
          <ac:spMkLst>
            <pc:docMk/>
            <pc:sldMk cId="768189152" sldId="2597"/>
            <ac:spMk id="22" creationId="{F0A604E4-7307-451C-93BE-F1F7E1BF3BF8}"/>
          </ac:spMkLst>
        </pc:spChg>
        <pc:spChg chg="add">
          <ac:chgData name="Matthias Leopold" userId="0887bead0b8f1708" providerId="Windows Live" clId="Web-{8F0E6648-EF5C-46EC-ABA6-78E1769030A4}" dt="2025-09-22T21:02:18.092" v="733"/>
          <ac:spMkLst>
            <pc:docMk/>
            <pc:sldMk cId="768189152" sldId="2597"/>
            <ac:spMk id="23" creationId="{402F5C38-C747-4173-ABBF-656E39E82130}"/>
          </ac:spMkLst>
        </pc:spChg>
        <pc:spChg chg="add">
          <ac:chgData name="Matthias Leopold" userId="0887bead0b8f1708" providerId="Windows Live" clId="Web-{8F0E6648-EF5C-46EC-ABA6-78E1769030A4}" dt="2025-09-22T21:02:18.092" v="733"/>
          <ac:spMkLst>
            <pc:docMk/>
            <pc:sldMk cId="768189152" sldId="2597"/>
            <ac:spMk id="25" creationId="{E37EECFC-A684-4391-AE85-4CDAF5565F61}"/>
          </ac:spMkLst>
        </pc:spChg>
        <pc:picChg chg="add mod">
          <ac:chgData name="Matthias Leopold" userId="0887bead0b8f1708" providerId="Windows Live" clId="Web-{8F0E6648-EF5C-46EC-ABA6-78E1769030A4}" dt="2025-09-22T21:02:18.092" v="733"/>
          <ac:picMkLst>
            <pc:docMk/>
            <pc:sldMk cId="768189152" sldId="2597"/>
            <ac:picMk id="6" creationId="{48FE07E0-FD7F-04B3-A586-18AF0ACCD024}"/>
          </ac:picMkLst>
        </pc:picChg>
        <pc:picChg chg="add">
          <ac:chgData name="Matthias Leopold" userId="0887bead0b8f1708" providerId="Windows Live" clId="Web-{8F0E6648-EF5C-46EC-ABA6-78E1769030A4}" dt="2025-09-22T21:10:30.039" v="798"/>
          <ac:picMkLst>
            <pc:docMk/>
            <pc:sldMk cId="768189152" sldId="2597"/>
            <ac:picMk id="15" creationId="{8F84FA73-199D-E07E-C05F-8EC89476F3E3}"/>
          </ac:picMkLst>
        </pc:picChg>
      </pc:sldChg>
      <pc:sldChg chg="delSp modSp add del replId delAnim">
        <pc:chgData name="Matthias Leopold" userId="0887bead0b8f1708" providerId="Windows Live" clId="Web-{8F0E6648-EF5C-46EC-ABA6-78E1769030A4}" dt="2025-09-22T21:01:11.012" v="700"/>
        <pc:sldMkLst>
          <pc:docMk/>
          <pc:sldMk cId="4096967294" sldId="2597"/>
        </pc:sldMkLst>
        <pc:spChg chg="mod">
          <ac:chgData name="Matthias Leopold" userId="0887bead0b8f1708" providerId="Windows Live" clId="Web-{8F0E6648-EF5C-46EC-ABA6-78E1769030A4}" dt="2025-09-22T21:00:49.808" v="699" actId="20577"/>
          <ac:spMkLst>
            <pc:docMk/>
            <pc:sldMk cId="4096967294" sldId="2597"/>
            <ac:spMk id="4" creationId="{706209A4-E9D3-ED62-8473-E5A453ECC36F}"/>
          </ac:spMkLst>
        </pc:spChg>
        <pc:picChg chg="del">
          <ac:chgData name="Matthias Leopold" userId="0887bead0b8f1708" providerId="Windows Live" clId="Web-{8F0E6648-EF5C-46EC-ABA6-78E1769030A4}" dt="2025-09-22T20:59:31.492" v="677"/>
          <ac:picMkLst>
            <pc:docMk/>
            <pc:sldMk cId="4096967294" sldId="2597"/>
            <ac:picMk id="3" creationId="{786B7AA7-C258-A3FE-596C-628678A0FC7D}"/>
          </ac:picMkLst>
        </pc:picChg>
      </pc:sldChg>
      <pc:sldChg chg="delSp add del replId delAnim">
        <pc:chgData name="Matthias Leopold" userId="0887bead0b8f1708" providerId="Windows Live" clId="Web-{8F0E6648-EF5C-46EC-ABA6-78E1769030A4}" dt="2025-09-22T20:59:48.977" v="681"/>
        <pc:sldMkLst>
          <pc:docMk/>
          <pc:sldMk cId="194630932" sldId="2598"/>
        </pc:sldMkLst>
        <pc:picChg chg="del">
          <ac:chgData name="Matthias Leopold" userId="0887bead0b8f1708" providerId="Windows Live" clId="Web-{8F0E6648-EF5C-46EC-ABA6-78E1769030A4}" dt="2025-09-22T20:59:41.602" v="679"/>
          <ac:picMkLst>
            <pc:docMk/>
            <pc:sldMk cId="194630932" sldId="2598"/>
            <ac:picMk id="3" creationId="{22151894-98B9-2854-BD2C-763577D81266}"/>
          </ac:picMkLst>
        </pc:picChg>
        <pc:picChg chg="del">
          <ac:chgData name="Matthias Leopold" userId="0887bead0b8f1708" providerId="Windows Live" clId="Web-{8F0E6648-EF5C-46EC-ABA6-78E1769030A4}" dt="2025-09-22T20:59:43.321" v="680"/>
          <ac:picMkLst>
            <pc:docMk/>
            <pc:sldMk cId="194630932" sldId="2598"/>
            <ac:picMk id="6" creationId="{8BBD9EF8-484E-AB16-4AB6-D22451640D0E}"/>
          </ac:picMkLst>
        </pc:picChg>
      </pc:sldChg>
      <pc:sldChg chg="addSp delSp modSp add replId">
        <pc:chgData name="Matthias Leopold" userId="0887bead0b8f1708" providerId="Windows Live" clId="Web-{8F0E6648-EF5C-46EC-ABA6-78E1769030A4}" dt="2025-09-22T21:15:33.929" v="856" actId="20577"/>
        <pc:sldMkLst>
          <pc:docMk/>
          <pc:sldMk cId="348939602" sldId="2598"/>
        </pc:sldMkLst>
        <pc:spChg chg="mod">
          <ac:chgData name="Matthias Leopold" userId="0887bead0b8f1708" providerId="Windows Live" clId="Web-{8F0E6648-EF5C-46EC-ABA6-78E1769030A4}" dt="2025-09-22T21:15:33.929" v="856" actId="20577"/>
          <ac:spMkLst>
            <pc:docMk/>
            <pc:sldMk cId="348939602" sldId="2598"/>
            <ac:spMk id="2" creationId="{3A9CFA51-5A44-B567-62FC-0EB051E07368}"/>
          </ac:spMkLst>
        </pc:spChg>
        <pc:picChg chg="del">
          <ac:chgData name="Matthias Leopold" userId="0887bead0b8f1708" providerId="Windows Live" clId="Web-{8F0E6648-EF5C-46EC-ABA6-78E1769030A4}" dt="2025-09-22T21:14:49.426" v="848"/>
          <ac:picMkLst>
            <pc:docMk/>
            <pc:sldMk cId="348939602" sldId="2598"/>
            <ac:picMk id="3" creationId="{59DF3490-0CEE-7812-8037-AC0516C71449}"/>
          </ac:picMkLst>
        </pc:picChg>
        <pc:picChg chg="add mod">
          <ac:chgData name="Matthias Leopold" userId="0887bead0b8f1708" providerId="Windows Live" clId="Web-{8F0E6648-EF5C-46EC-ABA6-78E1769030A4}" dt="2025-09-22T21:14:53.083" v="850" actId="1076"/>
          <ac:picMkLst>
            <pc:docMk/>
            <pc:sldMk cId="348939602" sldId="2598"/>
            <ac:picMk id="8" creationId="{F4407B88-B8A6-AA0D-FB63-882489045F1F}"/>
          </ac:picMkLst>
        </pc:picChg>
      </pc:sldChg>
      <pc:sldChg chg="modSp add replId">
        <pc:chgData name="Matthias Leopold" userId="0887bead0b8f1708" providerId="Windows Live" clId="Web-{8F0E6648-EF5C-46EC-ABA6-78E1769030A4}" dt="2025-09-22T21:30:34.282" v="972" actId="20577"/>
        <pc:sldMkLst>
          <pc:docMk/>
          <pc:sldMk cId="671675713" sldId="2599"/>
        </pc:sldMkLst>
        <pc:spChg chg="mod">
          <ac:chgData name="Matthias Leopold" userId="0887bead0b8f1708" providerId="Windows Live" clId="Web-{8F0E6648-EF5C-46EC-ABA6-78E1769030A4}" dt="2025-09-22T21:30:03.263" v="958" actId="20577"/>
          <ac:spMkLst>
            <pc:docMk/>
            <pc:sldMk cId="671675713" sldId="2599"/>
            <ac:spMk id="2" creationId="{E87FBF23-D6AE-C3F7-94D6-5FD13987222C}"/>
          </ac:spMkLst>
        </pc:spChg>
        <pc:spChg chg="mod">
          <ac:chgData name="Matthias Leopold" userId="0887bead0b8f1708" providerId="Windows Live" clId="Web-{8F0E6648-EF5C-46EC-ABA6-78E1769030A4}" dt="2025-09-22T21:30:34.282" v="972" actId="20577"/>
          <ac:spMkLst>
            <pc:docMk/>
            <pc:sldMk cId="671675713" sldId="2599"/>
            <ac:spMk id="4" creationId="{F695837D-8780-243F-6745-6BBFC9D2DABA}"/>
          </ac:spMkLst>
        </pc:spChg>
      </pc:sldChg>
    </pc:docChg>
  </pc:docChgLst>
  <pc:docChgLst>
    <pc:chgData name="Matthias Leopold" userId="0887bead0b8f1708" providerId="Windows Live" clId="Web-{F234CECF-CD52-414A-B49A-676C024E4061}"/>
    <pc:docChg chg="modSld">
      <pc:chgData name="Matthias Leopold" userId="0887bead0b8f1708" providerId="Windows Live" clId="Web-{F234CECF-CD52-414A-B49A-676C024E4061}" dt="2025-09-22T21:38:02.480" v="189" actId="1076"/>
      <pc:docMkLst>
        <pc:docMk/>
      </pc:docMkLst>
      <pc:sldChg chg="addSp modSp">
        <pc:chgData name="Matthias Leopold" userId="0887bead0b8f1708" providerId="Windows Live" clId="Web-{F234CECF-CD52-414A-B49A-676C024E4061}" dt="2025-09-22T21:38:02.480" v="189" actId="1076"/>
        <pc:sldMkLst>
          <pc:docMk/>
          <pc:sldMk cId="2190019905" sldId="2588"/>
        </pc:sldMkLst>
        <pc:spChg chg="mod">
          <ac:chgData name="Matthias Leopold" userId="0887bead0b8f1708" providerId="Windows Live" clId="Web-{F234CECF-CD52-414A-B49A-676C024E4061}" dt="2025-09-22T21:33:39.889" v="1" actId="20577"/>
          <ac:spMkLst>
            <pc:docMk/>
            <pc:sldMk cId="2190019905" sldId="2588"/>
            <ac:spMk id="2" creationId="{72E19C29-E303-E56C-0B4A-749BC6EC66EC}"/>
          </ac:spMkLst>
        </pc:spChg>
        <pc:spChg chg="add mod">
          <ac:chgData name="Matthias Leopold" userId="0887bead0b8f1708" providerId="Windows Live" clId="Web-{F234CECF-CD52-414A-B49A-676C024E4061}" dt="2025-09-22T21:38:02.480" v="189" actId="1076"/>
          <ac:spMkLst>
            <pc:docMk/>
            <pc:sldMk cId="2190019905" sldId="2588"/>
            <ac:spMk id="31" creationId="{52496DFE-CD42-0F24-4F01-05AB4BCC6938}"/>
          </ac:spMkLst>
        </pc:spChg>
        <pc:graphicFrameChg chg="modGraphic">
          <ac:chgData name="Matthias Leopold" userId="0887bead0b8f1708" providerId="Windows Live" clId="Web-{F234CECF-CD52-414A-B49A-676C024E4061}" dt="2025-09-22T21:34:00.358" v="8" actId="20577"/>
          <ac:graphicFrameMkLst>
            <pc:docMk/>
            <pc:sldMk cId="2190019905" sldId="2588"/>
            <ac:graphicFrameMk id="9" creationId="{D89AF0C3-82A0-32E4-B4F2-A23FF08BDB21}"/>
          </ac:graphicFrameMkLst>
        </pc:graphicFrameChg>
      </pc:sldChg>
      <pc:sldChg chg="modSp">
        <pc:chgData name="Matthias Leopold" userId="0887bead0b8f1708" providerId="Windows Live" clId="Web-{F234CECF-CD52-414A-B49A-676C024E4061}" dt="2025-09-22T21:34:25.157" v="50" actId="20577"/>
        <pc:sldMkLst>
          <pc:docMk/>
          <pc:sldMk cId="1397899756" sldId="2592"/>
        </pc:sldMkLst>
        <pc:spChg chg="mod">
          <ac:chgData name="Matthias Leopold" userId="0887bead0b8f1708" providerId="Windows Live" clId="Web-{F234CECF-CD52-414A-B49A-676C024E4061}" dt="2025-09-22T21:34:25.157" v="50" actId="20577"/>
          <ac:spMkLst>
            <pc:docMk/>
            <pc:sldMk cId="1397899756" sldId="2592"/>
            <ac:spMk id="4" creationId="{37D80C8B-DEA1-6BF5-7CD7-0A8F9079D028}"/>
          </ac:spMkLst>
        </pc:spChg>
      </pc:sldChg>
      <pc:sldChg chg="addSp delSp modSp">
        <pc:chgData name="Matthias Leopold" userId="0887bead0b8f1708" providerId="Windows Live" clId="Web-{F234CECF-CD52-414A-B49A-676C024E4061}" dt="2025-09-22T21:36:43.493" v="179" actId="20577"/>
        <pc:sldMkLst>
          <pc:docMk/>
          <pc:sldMk cId="671675713" sldId="2599"/>
        </pc:sldMkLst>
        <pc:spChg chg="mod">
          <ac:chgData name="Matthias Leopold" userId="0887bead0b8f1708" providerId="Windows Live" clId="Web-{F234CECF-CD52-414A-B49A-676C024E4061}" dt="2025-09-22T21:34:41.002" v="51"/>
          <ac:spMkLst>
            <pc:docMk/>
            <pc:sldMk cId="671675713" sldId="2599"/>
            <ac:spMk id="2" creationId="{E87FBF23-D6AE-C3F7-94D6-5FD13987222C}"/>
          </ac:spMkLst>
        </pc:spChg>
        <pc:spChg chg="mod">
          <ac:chgData name="Matthias Leopold" userId="0887bead0b8f1708" providerId="Windows Live" clId="Web-{F234CECF-CD52-414A-B49A-676C024E4061}" dt="2025-09-22T21:36:43.493" v="179" actId="20577"/>
          <ac:spMkLst>
            <pc:docMk/>
            <pc:sldMk cId="671675713" sldId="2599"/>
            <ac:spMk id="4" creationId="{F695837D-8780-243F-6745-6BBFC9D2DABA}"/>
          </ac:spMkLst>
        </pc:spChg>
        <pc:spChg chg="del">
          <ac:chgData name="Matthias Leopold" userId="0887bead0b8f1708" providerId="Windows Live" clId="Web-{F234CECF-CD52-414A-B49A-676C024E4061}" dt="2025-09-22T21:34:41.002" v="51"/>
          <ac:spMkLst>
            <pc:docMk/>
            <pc:sldMk cId="671675713" sldId="2599"/>
            <ac:spMk id="10" creationId="{3FD4F3B3-FC64-CCB5-F88F-697C3D7B853F}"/>
          </ac:spMkLst>
        </pc:spChg>
        <pc:spChg chg="add">
          <ac:chgData name="Matthias Leopold" userId="0887bead0b8f1708" providerId="Windows Live" clId="Web-{F234CECF-CD52-414A-B49A-676C024E4061}" dt="2025-09-22T21:34:41.002" v="51"/>
          <ac:spMkLst>
            <pc:docMk/>
            <pc:sldMk cId="671675713" sldId="2599"/>
            <ac:spMk id="26" creationId="{12609869-9E80-471B-A487-A53288E0E791}"/>
          </ac:spMkLst>
        </pc:spChg>
        <pc:spChg chg="add">
          <ac:chgData name="Matthias Leopold" userId="0887bead0b8f1708" providerId="Windows Live" clId="Web-{F234CECF-CD52-414A-B49A-676C024E4061}" dt="2025-09-22T21:34:41.002" v="51"/>
          <ac:spMkLst>
            <pc:docMk/>
            <pc:sldMk cId="671675713" sldId="2599"/>
            <ac:spMk id="28" creationId="{7004738A-9D34-43E8-97D2-CA0EED4F8BE0}"/>
          </ac:spMkLst>
        </pc:spChg>
        <pc:spChg chg="add">
          <ac:chgData name="Matthias Leopold" userId="0887bead0b8f1708" providerId="Windows Live" clId="Web-{F234CECF-CD52-414A-B49A-676C024E4061}" dt="2025-09-22T21:34:41.002" v="51"/>
          <ac:spMkLst>
            <pc:docMk/>
            <pc:sldMk cId="671675713" sldId="2599"/>
            <ac:spMk id="30" creationId="{B8B8D07F-F13E-443E-BA68-2D26672D76B9}"/>
          </ac:spMkLst>
        </pc:spChg>
        <pc:spChg chg="add">
          <ac:chgData name="Matthias Leopold" userId="0887bead0b8f1708" providerId="Windows Live" clId="Web-{F234CECF-CD52-414A-B49A-676C024E4061}" dt="2025-09-22T21:34:41.002" v="51"/>
          <ac:spMkLst>
            <pc:docMk/>
            <pc:sldMk cId="671675713" sldId="2599"/>
            <ac:spMk id="32" creationId="{2813A4FA-24A5-41ED-A534-3807D1B2F344}"/>
          </ac:spMkLst>
        </pc:spChg>
        <pc:spChg chg="add">
          <ac:chgData name="Matthias Leopold" userId="0887bead0b8f1708" providerId="Windows Live" clId="Web-{F234CECF-CD52-414A-B49A-676C024E4061}" dt="2025-09-22T21:34:41.002" v="51"/>
          <ac:spMkLst>
            <pc:docMk/>
            <pc:sldMk cId="671675713" sldId="2599"/>
            <ac:spMk id="34" creationId="{C3944F27-CA70-4E84-A51A-E6BF89558979}"/>
          </ac:spMkLst>
        </pc:spChg>
        <pc:picChg chg="mod">
          <ac:chgData name="Matthias Leopold" userId="0887bead0b8f1708" providerId="Windows Live" clId="Web-{F234CECF-CD52-414A-B49A-676C024E4061}" dt="2025-09-22T21:34:41.002" v="51"/>
          <ac:picMkLst>
            <pc:docMk/>
            <pc:sldMk cId="671675713" sldId="2599"/>
            <ac:picMk id="21" creationId="{D1CADDF2-6E13-BC42-EF33-476BDC6AA12F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294154-1056-470B-A60C-72CDDD01FC4E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5779F56-F0F4-4AE2-93C5-E81814AABBF6}">
      <dgm:prSet phldr="0"/>
      <dgm:spPr/>
      <dgm:t>
        <a:bodyPr/>
        <a:lstStyle/>
        <a:p>
          <a:r>
            <a:rPr lang="en-US" sz="1800" b="0">
              <a:latin typeface="Calibri"/>
              <a:ea typeface="+mn-ea"/>
              <a:cs typeface="+mn-cs"/>
            </a:rPr>
            <a:t>🤖 AI-driven innovation</a:t>
          </a:r>
        </a:p>
      </dgm:t>
    </dgm:pt>
    <dgm:pt modelId="{8E6A4F79-4D68-4A36-8A2C-6C45BD261A6A}" type="parTrans" cxnId="{9D99189A-9AC9-4806-85AF-CDB3CC28D5E6}">
      <dgm:prSet/>
      <dgm:spPr/>
    </dgm:pt>
    <dgm:pt modelId="{A147E170-6007-4FD8-A94C-6CBFEBF13617}" type="sibTrans" cxnId="{9D99189A-9AC9-4806-85AF-CDB3CC28D5E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de-DE"/>
        </a:p>
      </dgm:t>
    </dgm:pt>
    <dgm:pt modelId="{0253C7D2-77E3-426A-A628-9D59B296A2E9}">
      <dgm:prSet phldr="0"/>
      <dgm:spPr/>
      <dgm:t>
        <a:bodyPr/>
        <a:lstStyle/>
        <a:p>
          <a:r>
            <a:rPr lang="en-US" sz="1400" b="0">
              <a:latin typeface="Calibri"/>
              <a:ea typeface="+mn-ea"/>
              <a:cs typeface="+mn-cs"/>
            </a:rPr>
            <a:t>Chatbot for natural language</a:t>
          </a:r>
          <a:endParaRPr lang="de-DE" sz="1400" b="0">
            <a:latin typeface="Calibri"/>
            <a:ea typeface="+mn-ea"/>
            <a:cs typeface="+mn-cs"/>
          </a:endParaRPr>
        </a:p>
      </dgm:t>
    </dgm:pt>
    <dgm:pt modelId="{87652108-9F3E-4808-BCFA-D5A3AB581224}" type="parTrans" cxnId="{D4A6E844-7E76-4EB1-A77B-C4DE4B055BE6}">
      <dgm:prSet/>
      <dgm:spPr/>
    </dgm:pt>
    <dgm:pt modelId="{8BBDDB08-9E4C-4F44-A0B5-F11563BBF79F}" type="sibTrans" cxnId="{D4A6E844-7E76-4EB1-A77B-C4DE4B055BE6}">
      <dgm:prSet/>
      <dgm:spPr/>
    </dgm:pt>
    <dgm:pt modelId="{6E1758DC-6F0D-4C8C-B589-436594178571}">
      <dgm:prSet phldr="0"/>
      <dgm:spPr/>
      <dgm:t>
        <a:bodyPr/>
        <a:lstStyle/>
        <a:p>
          <a:r>
            <a:rPr lang="en-US" sz="1400" b="0">
              <a:latin typeface="Calibri"/>
              <a:ea typeface="+mn-ea"/>
              <a:cs typeface="+mn-cs"/>
            </a:rPr>
            <a:t>Personalized event recommendations</a:t>
          </a:r>
          <a:endParaRPr lang="de-DE" sz="1400" b="0">
            <a:latin typeface="Calibri"/>
            <a:ea typeface="+mn-ea"/>
            <a:cs typeface="+mn-cs"/>
          </a:endParaRPr>
        </a:p>
      </dgm:t>
    </dgm:pt>
    <dgm:pt modelId="{7B4923D3-0DCA-4085-8890-411FB3927FE9}" type="parTrans" cxnId="{E07061FD-6756-47C0-A333-C09266CF0DDD}">
      <dgm:prSet/>
      <dgm:spPr/>
    </dgm:pt>
    <dgm:pt modelId="{D104C25C-7D87-4F79-AAB1-7BE58DD248A6}" type="sibTrans" cxnId="{E07061FD-6756-47C0-A333-C09266CF0DDD}">
      <dgm:prSet/>
      <dgm:spPr/>
    </dgm:pt>
    <dgm:pt modelId="{A02A73B7-9CEF-4E7F-A1BE-A90C78A8A49B}">
      <dgm:prSet phldr="0"/>
      <dgm:spPr/>
      <dgm:t>
        <a:bodyPr/>
        <a:lstStyle/>
        <a:p>
          <a:r>
            <a:rPr lang="en-US" sz="1400" b="0">
              <a:latin typeface="Calibri"/>
              <a:ea typeface="+mn-ea"/>
              <a:cs typeface="+mn-cs"/>
            </a:rPr>
            <a:t>Guiding design decisions </a:t>
          </a:r>
          <a:endParaRPr lang="de-DE" sz="1400" b="0">
            <a:latin typeface="Calibri"/>
            <a:ea typeface="+mn-ea"/>
            <a:cs typeface="+mn-cs"/>
          </a:endParaRPr>
        </a:p>
      </dgm:t>
    </dgm:pt>
    <dgm:pt modelId="{CB4110A8-87CA-4E75-BC23-32725C760948}" type="parTrans" cxnId="{421AD2CC-0C0F-4458-B5E3-EF7235E2AD85}">
      <dgm:prSet/>
      <dgm:spPr/>
    </dgm:pt>
    <dgm:pt modelId="{981815D9-221E-43C7-B3D3-8F86C336D684}" type="sibTrans" cxnId="{421AD2CC-0C0F-4458-B5E3-EF7235E2AD85}">
      <dgm:prSet/>
      <dgm:spPr/>
    </dgm:pt>
    <dgm:pt modelId="{F2DC3823-4890-442D-A932-936B5EB70DFE}">
      <dgm:prSet phldr="0"/>
      <dgm:spPr/>
      <dgm:t>
        <a:bodyPr/>
        <a:lstStyle/>
        <a:p>
          <a:r>
            <a:rPr lang="en-US" sz="1400" b="0">
              <a:latin typeface="Calibri"/>
              <a:ea typeface="+mn-ea"/>
              <a:cs typeface="+mn-cs"/>
            </a:rPr>
            <a:t>GitHub Copilot: Essential!</a:t>
          </a:r>
        </a:p>
      </dgm:t>
    </dgm:pt>
    <dgm:pt modelId="{6414DFFD-6EED-4567-AF57-66E5B264B901}" type="parTrans" cxnId="{8A98DB4F-4A33-45CD-A43F-3853784C6A99}">
      <dgm:prSet/>
      <dgm:spPr/>
    </dgm:pt>
    <dgm:pt modelId="{95A21412-CCDE-43FC-9EEF-09367753EF4A}" type="sibTrans" cxnId="{8A98DB4F-4A33-45CD-A43F-3853784C6A99}">
      <dgm:prSet/>
      <dgm:spPr/>
    </dgm:pt>
    <dgm:pt modelId="{B32FD720-127D-400B-9168-790FF2AC65C8}">
      <dgm:prSet phldr="0"/>
      <dgm:spPr/>
      <dgm:t>
        <a:bodyPr/>
        <a:lstStyle/>
        <a:p>
          <a:r>
            <a:rPr lang="en-US" sz="1400" b="0">
              <a:latin typeface="Calibri"/>
              <a:ea typeface="+mn-ea"/>
              <a:cs typeface="+mn-cs"/>
            </a:rPr>
            <a:t>Generating Powerpoint</a:t>
          </a:r>
        </a:p>
      </dgm:t>
    </dgm:pt>
    <dgm:pt modelId="{0505B87E-C44C-4240-8157-7A7BC7862F19}" type="parTrans" cxnId="{2E3012B3-04C0-41ED-9B2F-FC4DB769C3F8}">
      <dgm:prSet/>
      <dgm:spPr/>
    </dgm:pt>
    <dgm:pt modelId="{4E4B2435-B20C-479D-85B4-5AE60A340C81}" type="sibTrans" cxnId="{2E3012B3-04C0-41ED-9B2F-FC4DB769C3F8}">
      <dgm:prSet/>
      <dgm:spPr/>
    </dgm:pt>
    <dgm:pt modelId="{17FC9D8C-CC9B-45EA-A068-774E1AEA909C}" type="pres">
      <dgm:prSet presAssocID="{29294154-1056-470B-A60C-72CDDD01FC4E}" presName="linear" presStyleCnt="0">
        <dgm:presLayoutVars>
          <dgm:dir/>
          <dgm:animLvl val="lvl"/>
          <dgm:resizeHandles val="exact"/>
        </dgm:presLayoutVars>
      </dgm:prSet>
      <dgm:spPr/>
    </dgm:pt>
    <dgm:pt modelId="{6345E4F5-C47D-4A7D-9D62-54128BCA1918}" type="pres">
      <dgm:prSet presAssocID="{25779F56-F0F4-4AE2-93C5-E81814AABBF6}" presName="parentLin" presStyleCnt="0"/>
      <dgm:spPr/>
    </dgm:pt>
    <dgm:pt modelId="{38B55074-F36A-4F1B-BAE3-7ABA382E7965}" type="pres">
      <dgm:prSet presAssocID="{25779F56-F0F4-4AE2-93C5-E81814AABBF6}" presName="parentLeftMargin" presStyleLbl="node1" presStyleIdx="0" presStyleCnt="1"/>
      <dgm:spPr/>
    </dgm:pt>
    <dgm:pt modelId="{3A915490-4FB7-4900-A458-EA137F76D73D}" type="pres">
      <dgm:prSet presAssocID="{25779F56-F0F4-4AE2-93C5-E81814AABBF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D9DABFE-D0D6-4EEB-86EB-558F5602255D}" type="pres">
      <dgm:prSet presAssocID="{25779F56-F0F4-4AE2-93C5-E81814AABBF6}" presName="negativeSpace" presStyleCnt="0"/>
      <dgm:spPr/>
    </dgm:pt>
    <dgm:pt modelId="{223DABA1-6A4E-41D2-8CF0-3A868040F3B7}" type="pres">
      <dgm:prSet presAssocID="{25779F56-F0F4-4AE2-93C5-E81814AABBF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E8F12C61-87FD-48F8-8F6C-A870959CFCB2}" type="presOf" srcId="{25779F56-F0F4-4AE2-93C5-E81814AABBF6}" destId="{38B55074-F36A-4F1B-BAE3-7ABA382E7965}" srcOrd="0" destOrd="0" presId="urn:microsoft.com/office/officeart/2005/8/layout/list1"/>
    <dgm:cxn modelId="{D4A6E844-7E76-4EB1-A77B-C4DE4B055BE6}" srcId="{25779F56-F0F4-4AE2-93C5-E81814AABBF6}" destId="{0253C7D2-77E3-426A-A628-9D59B296A2E9}" srcOrd="0" destOrd="0" parTransId="{87652108-9F3E-4808-BCFA-D5A3AB581224}" sibTransId="{8BBDDB08-9E4C-4F44-A0B5-F11563BBF79F}"/>
    <dgm:cxn modelId="{0E0D4B4C-5069-451A-9B09-8C7F0E53CD70}" type="presOf" srcId="{F2DC3823-4890-442D-A932-936B5EB70DFE}" destId="{223DABA1-6A4E-41D2-8CF0-3A868040F3B7}" srcOrd="0" destOrd="3" presId="urn:microsoft.com/office/officeart/2005/8/layout/list1"/>
    <dgm:cxn modelId="{8A98DB4F-4A33-45CD-A43F-3853784C6A99}" srcId="{25779F56-F0F4-4AE2-93C5-E81814AABBF6}" destId="{F2DC3823-4890-442D-A932-936B5EB70DFE}" srcOrd="3" destOrd="0" parTransId="{6414DFFD-6EED-4567-AF57-66E5B264B901}" sibTransId="{95A21412-CCDE-43FC-9EEF-09367753EF4A}"/>
    <dgm:cxn modelId="{DA94B075-8F2C-46A6-BF44-7F3ABAFB855F}" type="presOf" srcId="{A02A73B7-9CEF-4E7F-A1BE-A90C78A8A49B}" destId="{223DABA1-6A4E-41D2-8CF0-3A868040F3B7}" srcOrd="0" destOrd="2" presId="urn:microsoft.com/office/officeart/2005/8/layout/list1"/>
    <dgm:cxn modelId="{9D99189A-9AC9-4806-85AF-CDB3CC28D5E6}" srcId="{29294154-1056-470B-A60C-72CDDD01FC4E}" destId="{25779F56-F0F4-4AE2-93C5-E81814AABBF6}" srcOrd="0" destOrd="0" parTransId="{8E6A4F79-4D68-4A36-8A2C-6C45BD261A6A}" sibTransId="{A147E170-6007-4FD8-A94C-6CBFEBF13617}"/>
    <dgm:cxn modelId="{250902A4-12EA-443E-AE7B-A6F876CC78B4}" type="presOf" srcId="{25779F56-F0F4-4AE2-93C5-E81814AABBF6}" destId="{3A915490-4FB7-4900-A458-EA137F76D73D}" srcOrd="1" destOrd="0" presId="urn:microsoft.com/office/officeart/2005/8/layout/list1"/>
    <dgm:cxn modelId="{2E3012B3-04C0-41ED-9B2F-FC4DB769C3F8}" srcId="{25779F56-F0F4-4AE2-93C5-E81814AABBF6}" destId="{B32FD720-127D-400B-9168-790FF2AC65C8}" srcOrd="4" destOrd="0" parTransId="{0505B87E-C44C-4240-8157-7A7BC7862F19}" sibTransId="{4E4B2435-B20C-479D-85B4-5AE60A340C81}"/>
    <dgm:cxn modelId="{1A7ED6B8-05FE-41D9-BC1D-382C2D1C7CE2}" type="presOf" srcId="{B32FD720-127D-400B-9168-790FF2AC65C8}" destId="{223DABA1-6A4E-41D2-8CF0-3A868040F3B7}" srcOrd="0" destOrd="4" presId="urn:microsoft.com/office/officeart/2005/8/layout/list1"/>
    <dgm:cxn modelId="{EFC36ABE-A348-4BAA-8B85-695DB9FB1D88}" type="presOf" srcId="{29294154-1056-470B-A60C-72CDDD01FC4E}" destId="{17FC9D8C-CC9B-45EA-A068-774E1AEA909C}" srcOrd="0" destOrd="0" presId="urn:microsoft.com/office/officeart/2005/8/layout/list1"/>
    <dgm:cxn modelId="{421AD2CC-0C0F-4458-B5E3-EF7235E2AD85}" srcId="{25779F56-F0F4-4AE2-93C5-E81814AABBF6}" destId="{A02A73B7-9CEF-4E7F-A1BE-A90C78A8A49B}" srcOrd="2" destOrd="0" parTransId="{CB4110A8-87CA-4E75-BC23-32725C760948}" sibTransId="{981815D9-221E-43C7-B3D3-8F86C336D684}"/>
    <dgm:cxn modelId="{4CC05ECD-3AC3-4525-AA77-540A8A15AC7E}" type="presOf" srcId="{6E1758DC-6F0D-4C8C-B589-436594178571}" destId="{223DABA1-6A4E-41D2-8CF0-3A868040F3B7}" srcOrd="0" destOrd="1" presId="urn:microsoft.com/office/officeart/2005/8/layout/list1"/>
    <dgm:cxn modelId="{9CEF52CE-0BBD-40E0-B0D2-A3622A3CAE46}" type="presOf" srcId="{0253C7D2-77E3-426A-A628-9D59B296A2E9}" destId="{223DABA1-6A4E-41D2-8CF0-3A868040F3B7}" srcOrd="0" destOrd="0" presId="urn:microsoft.com/office/officeart/2005/8/layout/list1"/>
    <dgm:cxn modelId="{E07061FD-6756-47C0-A333-C09266CF0DDD}" srcId="{25779F56-F0F4-4AE2-93C5-E81814AABBF6}" destId="{6E1758DC-6F0D-4C8C-B589-436594178571}" srcOrd="1" destOrd="0" parTransId="{7B4923D3-0DCA-4085-8890-411FB3927FE9}" sibTransId="{D104C25C-7D87-4F79-AAB1-7BE58DD248A6}"/>
    <dgm:cxn modelId="{CD2C2606-E03E-4B2C-8829-B250B0488AB2}" type="presParOf" srcId="{17FC9D8C-CC9B-45EA-A068-774E1AEA909C}" destId="{6345E4F5-C47D-4A7D-9D62-54128BCA1918}" srcOrd="0" destOrd="0" presId="urn:microsoft.com/office/officeart/2005/8/layout/list1"/>
    <dgm:cxn modelId="{98ECC87F-A7FE-4BC4-8881-BB971F2CF007}" type="presParOf" srcId="{6345E4F5-C47D-4A7D-9D62-54128BCA1918}" destId="{38B55074-F36A-4F1B-BAE3-7ABA382E7965}" srcOrd="0" destOrd="0" presId="urn:microsoft.com/office/officeart/2005/8/layout/list1"/>
    <dgm:cxn modelId="{5BA03296-91CC-456E-A377-177E8745BBF3}" type="presParOf" srcId="{6345E4F5-C47D-4A7D-9D62-54128BCA1918}" destId="{3A915490-4FB7-4900-A458-EA137F76D73D}" srcOrd="1" destOrd="0" presId="urn:microsoft.com/office/officeart/2005/8/layout/list1"/>
    <dgm:cxn modelId="{3E68B8A2-07E3-4699-A666-D1C5E9576E97}" type="presParOf" srcId="{17FC9D8C-CC9B-45EA-A068-774E1AEA909C}" destId="{5D9DABFE-D0D6-4EEB-86EB-558F5602255D}" srcOrd="1" destOrd="0" presId="urn:microsoft.com/office/officeart/2005/8/layout/list1"/>
    <dgm:cxn modelId="{DBB256DA-A347-4C18-BD67-1096B23022E3}" type="presParOf" srcId="{17FC9D8C-CC9B-45EA-A068-774E1AEA909C}" destId="{223DABA1-6A4E-41D2-8CF0-3A868040F3B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08284D-3805-443B-A55F-A0A878776BDB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104C919F-94D2-48F1-83D4-4C4A9DA1D83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/>
            <a:t>Sauberer und strukturierter Code</a:t>
          </a:r>
        </a:p>
      </dgm:t>
    </dgm:pt>
    <dgm:pt modelId="{E6D87C39-C78A-4673-A5B9-197B3975E034}" type="parTrans" cxnId="{08F33C22-DC97-4169-BCF1-229FEBDF59A6}">
      <dgm:prSet/>
      <dgm:spPr/>
      <dgm:t>
        <a:bodyPr/>
        <a:lstStyle/>
        <a:p>
          <a:endParaRPr lang="de-DE"/>
        </a:p>
      </dgm:t>
    </dgm:pt>
    <dgm:pt modelId="{68715694-9DB2-46D5-AB93-A65C1925B610}" type="sibTrans" cxnId="{08F33C22-DC97-4169-BCF1-229FEBDF59A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de-DE"/>
        </a:p>
      </dgm:t>
    </dgm:pt>
    <dgm:pt modelId="{079AB8BA-3846-4AA0-9AE0-8C93CC7F623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Copilot hilft bei der Erstellung von gut strukturiertem, lesbarem und wartbarem Code für Projekte.</a:t>
          </a:r>
        </a:p>
      </dgm:t>
    </dgm:pt>
    <dgm:pt modelId="{D6828E18-7054-4D3D-9AD5-F1F7D36ED212}" type="parTrans" cxnId="{B447EC98-0BF0-471A-8594-D6157D2A0489}">
      <dgm:prSet/>
      <dgm:spPr/>
      <dgm:t>
        <a:bodyPr/>
        <a:lstStyle/>
        <a:p>
          <a:endParaRPr lang="de-DE"/>
        </a:p>
      </dgm:t>
    </dgm:pt>
    <dgm:pt modelId="{BA2A44E2-B6E2-498C-9150-D4D6D91F586C}" type="sibTrans" cxnId="{B447EC98-0BF0-471A-8594-D6157D2A0489}">
      <dgm:prSet/>
      <dgm:spPr/>
      <dgm:t>
        <a:bodyPr/>
        <a:lstStyle/>
        <a:p>
          <a:endParaRPr lang="de-DE"/>
        </a:p>
      </dgm:t>
    </dgm:pt>
    <dgm:pt modelId="{94FBAE4B-A96B-4F59-B7D4-C05AAB4EADA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/>
            <a:t>Personalisierte Empfehlungen</a:t>
          </a:r>
        </a:p>
      </dgm:t>
    </dgm:pt>
    <dgm:pt modelId="{AAEDE896-09C9-4279-922A-BB90B34775FA}" type="parTrans" cxnId="{B72FA304-98A5-451C-AEC1-3E63B2B93A22}">
      <dgm:prSet/>
      <dgm:spPr/>
      <dgm:t>
        <a:bodyPr/>
        <a:lstStyle/>
        <a:p>
          <a:endParaRPr lang="de-DE"/>
        </a:p>
      </dgm:t>
    </dgm:pt>
    <dgm:pt modelId="{2E5AC5C8-0476-4105-B534-70AF5238E55C}" type="sibTrans" cxnId="{B72FA304-98A5-451C-AEC1-3E63B2B93A22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de-DE"/>
        </a:p>
      </dgm:t>
    </dgm:pt>
    <dgm:pt modelId="{29E31C03-C2CB-4005-A516-A51718C0F66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Komplexe Features wie personalisierte Empfehlungen wurden schneller und effizienter implementiert.</a:t>
          </a:r>
        </a:p>
      </dgm:t>
    </dgm:pt>
    <dgm:pt modelId="{C790A815-6C28-450B-9F52-3B9A254D7429}" type="parTrans" cxnId="{678E947D-F9BE-422C-B4D5-DC608E6648C4}">
      <dgm:prSet/>
      <dgm:spPr/>
      <dgm:t>
        <a:bodyPr/>
        <a:lstStyle/>
        <a:p>
          <a:endParaRPr lang="de-DE"/>
        </a:p>
      </dgm:t>
    </dgm:pt>
    <dgm:pt modelId="{B95FC73E-27B7-40EF-AC8B-0C3684DD6300}" type="sibTrans" cxnId="{678E947D-F9BE-422C-B4D5-DC608E6648C4}">
      <dgm:prSet/>
      <dgm:spPr/>
      <dgm:t>
        <a:bodyPr/>
        <a:lstStyle/>
        <a:p>
          <a:endParaRPr lang="de-DE"/>
        </a:p>
      </dgm:t>
    </dgm:pt>
    <dgm:pt modelId="{DEEECEC8-D50D-403A-9CED-3EA91858028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/>
            <a:t>Social-Interaktionen</a:t>
          </a:r>
        </a:p>
      </dgm:t>
    </dgm:pt>
    <dgm:pt modelId="{19CABF50-7C9B-43C4-ADEC-94BBAA34D8ED}" type="parTrans" cxnId="{DECE0E8C-2069-4B81-A663-AA0B3E84FD30}">
      <dgm:prSet/>
      <dgm:spPr/>
      <dgm:t>
        <a:bodyPr/>
        <a:lstStyle/>
        <a:p>
          <a:endParaRPr lang="de-DE"/>
        </a:p>
      </dgm:t>
    </dgm:pt>
    <dgm:pt modelId="{6F1CA508-79FF-4C88-A915-E62C48A83261}" type="sibTrans" cxnId="{DECE0E8C-2069-4B81-A663-AA0B3E84FD30}">
      <dgm:prSet/>
      <dgm:spPr/>
      <dgm:t>
        <a:bodyPr/>
        <a:lstStyle/>
        <a:p>
          <a:endParaRPr lang="de-DE"/>
        </a:p>
      </dgm:t>
    </dgm:pt>
    <dgm:pt modelId="{3767D6B3-7D37-4A9F-AA4A-92B2C0C9A0C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Social-Interaktionen wurden erfolgreich integriert, wodurch die Benutzererfahrung verbessert wurde.</a:t>
          </a:r>
        </a:p>
      </dgm:t>
    </dgm:pt>
    <dgm:pt modelId="{0D6923B4-D574-4FFC-B0DD-F4600997230F}" type="parTrans" cxnId="{D060EFE3-513C-4B7F-AF18-A9D464BA420C}">
      <dgm:prSet/>
      <dgm:spPr/>
      <dgm:t>
        <a:bodyPr/>
        <a:lstStyle/>
        <a:p>
          <a:endParaRPr lang="de-DE"/>
        </a:p>
      </dgm:t>
    </dgm:pt>
    <dgm:pt modelId="{0F64D6EE-70E3-43F5-A7B6-B1A1BA83ADDC}" type="sibTrans" cxnId="{D060EFE3-513C-4B7F-AF18-A9D464BA420C}">
      <dgm:prSet/>
      <dgm:spPr/>
      <dgm:t>
        <a:bodyPr/>
        <a:lstStyle/>
        <a:p>
          <a:endParaRPr lang="de-DE"/>
        </a:p>
      </dgm:t>
    </dgm:pt>
    <dgm:pt modelId="{2CA3E767-E560-4E6D-A6A6-90B2BBB4482A}" type="pres">
      <dgm:prSet presAssocID="{1C08284D-3805-443B-A55F-A0A878776BDB}" presName="Root" presStyleCnt="0">
        <dgm:presLayoutVars>
          <dgm:dir/>
          <dgm:resizeHandles val="exact"/>
        </dgm:presLayoutVars>
      </dgm:prSet>
      <dgm:spPr/>
    </dgm:pt>
    <dgm:pt modelId="{53D30FF9-1FEE-4586-ABA0-C74AB8A27B51}" type="pres">
      <dgm:prSet presAssocID="{104C919F-94D2-48F1-83D4-4C4A9DA1D838}" presName="Composite" presStyleCnt="0"/>
      <dgm:spPr/>
    </dgm:pt>
    <dgm:pt modelId="{FAB617C8-3F16-45F9-8E45-1CD655CB8EFA}" type="pres">
      <dgm:prSet presAssocID="{104C919F-94D2-48F1-83D4-4C4A9DA1D838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9" r="25718" b="-5"/>
          <a:stretch/>
        </a:blipFill>
      </dgm:spPr>
      <dgm:extLst>
        <a:ext uri="{E40237B7-FDA0-4F09-8148-C483321AD2D9}">
          <dgm14:cNvPr xmlns:dgm14="http://schemas.microsoft.com/office/drawing/2010/diagram" id="0" name="" descr="Codezeilen"/>
        </a:ext>
      </dgm:extLst>
    </dgm:pt>
    <dgm:pt modelId="{CC8154C4-64CD-488A-97FD-65A7DC20E114}" type="pres">
      <dgm:prSet presAssocID="{104C919F-94D2-48F1-83D4-4C4A9DA1D838}" presName="Subtitle" presStyleLbl="revTx" presStyleIdx="0" presStyleCnt="6">
        <dgm:presLayoutVars>
          <dgm:chMax val="0"/>
          <dgm:bulletEnabled/>
        </dgm:presLayoutVars>
      </dgm:prSet>
      <dgm:spPr/>
    </dgm:pt>
    <dgm:pt modelId="{10101817-8E30-45DE-848A-8FA92E88A354}" type="pres">
      <dgm:prSet presAssocID="{104C919F-94D2-48F1-83D4-4C4A9DA1D838}" presName="Description" presStyleLbl="revTx" presStyleIdx="1" presStyleCnt="6">
        <dgm:presLayoutVars>
          <dgm:bulletEnabled/>
        </dgm:presLayoutVars>
      </dgm:prSet>
      <dgm:spPr/>
    </dgm:pt>
    <dgm:pt modelId="{D543A72C-914F-4F01-8AE3-CCA089EB4D16}" type="pres">
      <dgm:prSet presAssocID="{68715694-9DB2-46D5-AB93-A65C1925B610}" presName="sibTrans" presStyleLbl="sibTrans2D1" presStyleIdx="0" presStyleCnt="0"/>
      <dgm:spPr/>
    </dgm:pt>
    <dgm:pt modelId="{170BE378-8511-400A-BB36-CE5411949618}" type="pres">
      <dgm:prSet presAssocID="{94FBAE4B-A96B-4F59-B7D4-C05AAB4EADA3}" presName="Composite" presStyleCnt="0"/>
      <dgm:spPr/>
    </dgm:pt>
    <dgm:pt modelId="{E6C9D784-02AB-4A52-B007-EF6FA879A28F}" type="pres">
      <dgm:prSet presAssocID="{94FBAE4B-A96B-4F59-B7D4-C05AAB4EADA3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9" r="12368" b="-4"/>
          <a:stretch/>
        </a:blipFill>
      </dgm:spPr>
      <dgm:extLst>
        <a:ext uri="{E40237B7-FDA0-4F09-8148-C483321AD2D9}">
          <dgm14:cNvPr xmlns:dgm14="http://schemas.microsoft.com/office/drawing/2010/diagram" id="0" name="" descr="Login-Webformular"/>
        </a:ext>
      </dgm:extLst>
    </dgm:pt>
    <dgm:pt modelId="{C80D0591-09B2-4065-88CF-5B1ABDA3159E}" type="pres">
      <dgm:prSet presAssocID="{94FBAE4B-A96B-4F59-B7D4-C05AAB4EADA3}" presName="Subtitle" presStyleLbl="revTx" presStyleIdx="2" presStyleCnt="6">
        <dgm:presLayoutVars>
          <dgm:chMax val="0"/>
          <dgm:bulletEnabled/>
        </dgm:presLayoutVars>
      </dgm:prSet>
      <dgm:spPr/>
    </dgm:pt>
    <dgm:pt modelId="{AA0F67EF-397D-4918-8ACC-4555F47B214B}" type="pres">
      <dgm:prSet presAssocID="{94FBAE4B-A96B-4F59-B7D4-C05AAB4EADA3}" presName="Description" presStyleLbl="revTx" presStyleIdx="3" presStyleCnt="6">
        <dgm:presLayoutVars>
          <dgm:bulletEnabled/>
        </dgm:presLayoutVars>
      </dgm:prSet>
      <dgm:spPr/>
    </dgm:pt>
    <dgm:pt modelId="{974D31F3-7C6F-454F-8A93-8A1288570DCB}" type="pres">
      <dgm:prSet presAssocID="{2E5AC5C8-0476-4105-B534-70AF5238E55C}" presName="sibTrans" presStyleLbl="sibTrans2D1" presStyleIdx="0" presStyleCnt="0"/>
      <dgm:spPr/>
    </dgm:pt>
    <dgm:pt modelId="{CBFFC262-DCBE-44ED-B2E5-95E28C2209FB}" type="pres">
      <dgm:prSet presAssocID="{DEEECEC8-D50D-403A-9CED-3EA918580289}" presName="Composite" presStyleCnt="0"/>
      <dgm:spPr/>
    </dgm:pt>
    <dgm:pt modelId="{94494AF2-992E-48D2-A9A5-F356F0177E23}" type="pres">
      <dgm:prSet presAssocID="{DEEECEC8-D50D-403A-9CED-3EA918580289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1" r="16473" b="6"/>
          <a:stretch/>
        </a:blipFill>
      </dgm:spPr>
      <dgm:extLst>
        <a:ext uri="{E40237B7-FDA0-4F09-8148-C483321AD2D9}">
          <dgm14:cNvPr xmlns:dgm14="http://schemas.microsoft.com/office/drawing/2010/diagram" id="0" name="" descr="Hashtag- und @-Benachrichtigungssymbole"/>
        </a:ext>
      </dgm:extLst>
    </dgm:pt>
    <dgm:pt modelId="{C9F74511-FD67-489A-94AE-061EBE0733E3}" type="pres">
      <dgm:prSet presAssocID="{DEEECEC8-D50D-403A-9CED-3EA918580289}" presName="Subtitle" presStyleLbl="revTx" presStyleIdx="4" presStyleCnt="6">
        <dgm:presLayoutVars>
          <dgm:chMax val="0"/>
          <dgm:bulletEnabled/>
        </dgm:presLayoutVars>
      </dgm:prSet>
      <dgm:spPr/>
    </dgm:pt>
    <dgm:pt modelId="{5BF09591-D112-42C6-9CF6-32662ACC3044}" type="pres">
      <dgm:prSet presAssocID="{DEEECEC8-D50D-403A-9CED-3EA918580289}" presName="Description" presStyleLbl="revTx" presStyleIdx="5" presStyleCnt="6">
        <dgm:presLayoutVars>
          <dgm:bulletEnabled/>
        </dgm:presLayoutVars>
      </dgm:prSet>
      <dgm:spPr/>
    </dgm:pt>
  </dgm:ptLst>
  <dgm:cxnLst>
    <dgm:cxn modelId="{B72FA304-98A5-451C-AEC1-3E63B2B93A22}" srcId="{1C08284D-3805-443B-A55F-A0A878776BDB}" destId="{94FBAE4B-A96B-4F59-B7D4-C05AAB4EADA3}" srcOrd="1" destOrd="0" parTransId="{AAEDE896-09C9-4279-922A-BB90B34775FA}" sibTransId="{2E5AC5C8-0476-4105-B534-70AF5238E55C}"/>
    <dgm:cxn modelId="{08F33C22-DC97-4169-BCF1-229FEBDF59A6}" srcId="{1C08284D-3805-443B-A55F-A0A878776BDB}" destId="{104C919F-94D2-48F1-83D4-4C4A9DA1D838}" srcOrd="0" destOrd="0" parTransId="{E6D87C39-C78A-4673-A5B9-197B3975E034}" sibTransId="{68715694-9DB2-46D5-AB93-A65C1925B610}"/>
    <dgm:cxn modelId="{2462D230-67C5-4E76-8876-28FDD68EB895}" type="presOf" srcId="{DEEECEC8-D50D-403A-9CED-3EA918580289}" destId="{C9F74511-FD67-489A-94AE-061EBE0733E3}" srcOrd="0" destOrd="0" presId="urn:microsoft.com/office/officeart/2024/3/layout/verticalVisualTextBlock1"/>
    <dgm:cxn modelId="{CE719132-0F21-4CAF-AC89-84B7876A3AB3}" type="presOf" srcId="{1C08284D-3805-443B-A55F-A0A878776BDB}" destId="{2CA3E767-E560-4E6D-A6A6-90B2BBB4482A}" srcOrd="0" destOrd="0" presId="urn:microsoft.com/office/officeart/2024/3/layout/verticalVisualTextBlock1"/>
    <dgm:cxn modelId="{22962058-09F6-4AF6-BC37-717093F96B6B}" type="presOf" srcId="{2E5AC5C8-0476-4105-B534-70AF5238E55C}" destId="{974D31F3-7C6F-454F-8A93-8A1288570DCB}" srcOrd="0" destOrd="0" presId="urn:microsoft.com/office/officeart/2024/3/layout/verticalVisualTextBlock1"/>
    <dgm:cxn modelId="{678E947D-F9BE-422C-B4D5-DC608E6648C4}" srcId="{94FBAE4B-A96B-4F59-B7D4-C05AAB4EADA3}" destId="{29E31C03-C2CB-4005-A516-A51718C0F660}" srcOrd="0" destOrd="0" parTransId="{C790A815-6C28-450B-9F52-3B9A254D7429}" sibTransId="{B95FC73E-27B7-40EF-AC8B-0C3684DD6300}"/>
    <dgm:cxn modelId="{256EC085-FB4A-4CE2-B85C-9E26E20919BF}" type="presOf" srcId="{94FBAE4B-A96B-4F59-B7D4-C05AAB4EADA3}" destId="{C80D0591-09B2-4065-88CF-5B1ABDA3159E}" srcOrd="0" destOrd="0" presId="urn:microsoft.com/office/officeart/2024/3/layout/verticalVisualTextBlock1"/>
    <dgm:cxn modelId="{DECE0E8C-2069-4B81-A663-AA0B3E84FD30}" srcId="{1C08284D-3805-443B-A55F-A0A878776BDB}" destId="{DEEECEC8-D50D-403A-9CED-3EA918580289}" srcOrd="2" destOrd="0" parTransId="{19CABF50-7C9B-43C4-ADEC-94BBAA34D8ED}" sibTransId="{6F1CA508-79FF-4C88-A915-E62C48A83261}"/>
    <dgm:cxn modelId="{B447EC98-0BF0-471A-8594-D6157D2A0489}" srcId="{104C919F-94D2-48F1-83D4-4C4A9DA1D838}" destId="{079AB8BA-3846-4AA0-9AE0-8C93CC7F623A}" srcOrd="0" destOrd="0" parTransId="{D6828E18-7054-4D3D-9AD5-F1F7D36ED212}" sibTransId="{BA2A44E2-B6E2-498C-9150-D4D6D91F586C}"/>
    <dgm:cxn modelId="{346676A0-5BAE-4BAA-B9AE-6EE932E574A4}" type="presOf" srcId="{104C919F-94D2-48F1-83D4-4C4A9DA1D838}" destId="{CC8154C4-64CD-488A-97FD-65A7DC20E114}" srcOrd="0" destOrd="0" presId="urn:microsoft.com/office/officeart/2024/3/layout/verticalVisualTextBlock1"/>
    <dgm:cxn modelId="{C5EE84AB-8025-46ED-8253-FC5D80583484}" type="presOf" srcId="{3767D6B3-7D37-4A9F-AA4A-92B2C0C9A0C2}" destId="{5BF09591-D112-42C6-9CF6-32662ACC3044}" srcOrd="0" destOrd="0" presId="urn:microsoft.com/office/officeart/2024/3/layout/verticalVisualTextBlock1"/>
    <dgm:cxn modelId="{D98200CB-9013-40DF-9501-DEEB64FF9E88}" type="presOf" srcId="{29E31C03-C2CB-4005-A516-A51718C0F660}" destId="{AA0F67EF-397D-4918-8ACC-4555F47B214B}" srcOrd="0" destOrd="0" presId="urn:microsoft.com/office/officeart/2024/3/layout/verticalVisualTextBlock1"/>
    <dgm:cxn modelId="{BE0CDFD0-B534-4828-92E6-3C644B435B6D}" type="presOf" srcId="{079AB8BA-3846-4AA0-9AE0-8C93CC7F623A}" destId="{10101817-8E30-45DE-848A-8FA92E88A354}" srcOrd="0" destOrd="0" presId="urn:microsoft.com/office/officeart/2024/3/layout/verticalVisualTextBlock1"/>
    <dgm:cxn modelId="{D060EFE3-513C-4B7F-AF18-A9D464BA420C}" srcId="{DEEECEC8-D50D-403A-9CED-3EA918580289}" destId="{3767D6B3-7D37-4A9F-AA4A-92B2C0C9A0C2}" srcOrd="0" destOrd="0" parTransId="{0D6923B4-D574-4FFC-B0DD-F4600997230F}" sibTransId="{0F64D6EE-70E3-43F5-A7B6-B1A1BA83ADDC}"/>
    <dgm:cxn modelId="{BFEB65E4-8A51-4CDD-A86C-7DEA68D720DB}" type="presOf" srcId="{68715694-9DB2-46D5-AB93-A65C1925B610}" destId="{D543A72C-914F-4F01-8AE3-CCA089EB4D16}" srcOrd="0" destOrd="0" presId="urn:microsoft.com/office/officeart/2024/3/layout/verticalVisualTextBlock1"/>
    <dgm:cxn modelId="{1127D7D0-AF7D-404D-A126-7B71EA228447}" type="presParOf" srcId="{2CA3E767-E560-4E6D-A6A6-90B2BBB4482A}" destId="{53D30FF9-1FEE-4586-ABA0-C74AB8A27B51}" srcOrd="0" destOrd="0" presId="urn:microsoft.com/office/officeart/2024/3/layout/verticalVisualTextBlock1"/>
    <dgm:cxn modelId="{97974660-039F-48E8-B6FA-010A7F9430C2}" type="presParOf" srcId="{53D30FF9-1FEE-4586-ABA0-C74AB8A27B51}" destId="{FAB617C8-3F16-45F9-8E45-1CD655CB8EFA}" srcOrd="0" destOrd="0" presId="urn:microsoft.com/office/officeart/2024/3/layout/verticalVisualTextBlock1"/>
    <dgm:cxn modelId="{9A88970A-7059-484D-BD49-9979F429A1E0}" type="presParOf" srcId="{53D30FF9-1FEE-4586-ABA0-C74AB8A27B51}" destId="{CC8154C4-64CD-488A-97FD-65A7DC20E114}" srcOrd="1" destOrd="0" presId="urn:microsoft.com/office/officeart/2024/3/layout/verticalVisualTextBlock1"/>
    <dgm:cxn modelId="{C94B4300-CEE4-4E53-8884-F0E3ED3A92A3}" type="presParOf" srcId="{53D30FF9-1FEE-4586-ABA0-C74AB8A27B51}" destId="{10101817-8E30-45DE-848A-8FA92E88A354}" srcOrd="2" destOrd="0" presId="urn:microsoft.com/office/officeart/2024/3/layout/verticalVisualTextBlock1"/>
    <dgm:cxn modelId="{18CD7126-153D-46C1-9174-A18A82E90A1F}" type="presParOf" srcId="{2CA3E767-E560-4E6D-A6A6-90B2BBB4482A}" destId="{D543A72C-914F-4F01-8AE3-CCA089EB4D16}" srcOrd="1" destOrd="0" presId="urn:microsoft.com/office/officeart/2024/3/layout/verticalVisualTextBlock1"/>
    <dgm:cxn modelId="{149E8896-00A1-49BA-AA52-3C43B02976A1}" type="presParOf" srcId="{2CA3E767-E560-4E6D-A6A6-90B2BBB4482A}" destId="{170BE378-8511-400A-BB36-CE5411949618}" srcOrd="2" destOrd="0" presId="urn:microsoft.com/office/officeart/2024/3/layout/verticalVisualTextBlock1"/>
    <dgm:cxn modelId="{19D76BC6-4BC4-4297-AE26-EBDA92B2AD16}" type="presParOf" srcId="{170BE378-8511-400A-BB36-CE5411949618}" destId="{E6C9D784-02AB-4A52-B007-EF6FA879A28F}" srcOrd="0" destOrd="0" presId="urn:microsoft.com/office/officeart/2024/3/layout/verticalVisualTextBlock1"/>
    <dgm:cxn modelId="{B38282A2-386C-4C59-8992-2523F06D4CC8}" type="presParOf" srcId="{170BE378-8511-400A-BB36-CE5411949618}" destId="{C80D0591-09B2-4065-88CF-5B1ABDA3159E}" srcOrd="1" destOrd="0" presId="urn:microsoft.com/office/officeart/2024/3/layout/verticalVisualTextBlock1"/>
    <dgm:cxn modelId="{9F1DB609-8E09-46E1-B08F-66E508CC1BC5}" type="presParOf" srcId="{170BE378-8511-400A-BB36-CE5411949618}" destId="{AA0F67EF-397D-4918-8ACC-4555F47B214B}" srcOrd="2" destOrd="0" presId="urn:microsoft.com/office/officeart/2024/3/layout/verticalVisualTextBlock1"/>
    <dgm:cxn modelId="{89089B3C-E394-4D1D-A3E4-39F48CDD5A60}" type="presParOf" srcId="{2CA3E767-E560-4E6D-A6A6-90B2BBB4482A}" destId="{974D31F3-7C6F-454F-8A93-8A1288570DCB}" srcOrd="3" destOrd="0" presId="urn:microsoft.com/office/officeart/2024/3/layout/verticalVisualTextBlock1"/>
    <dgm:cxn modelId="{AAC9EA2D-6772-4509-8C36-EBB10A41B325}" type="presParOf" srcId="{2CA3E767-E560-4E6D-A6A6-90B2BBB4482A}" destId="{CBFFC262-DCBE-44ED-B2E5-95E28C2209FB}" srcOrd="4" destOrd="0" presId="urn:microsoft.com/office/officeart/2024/3/layout/verticalVisualTextBlock1"/>
    <dgm:cxn modelId="{AC5FCFEC-5D0F-41C4-9125-0C12BAE46898}" type="presParOf" srcId="{CBFFC262-DCBE-44ED-B2E5-95E28C2209FB}" destId="{94494AF2-992E-48D2-A9A5-F356F0177E23}" srcOrd="0" destOrd="0" presId="urn:microsoft.com/office/officeart/2024/3/layout/verticalVisualTextBlock1"/>
    <dgm:cxn modelId="{17783291-061D-4D4B-8697-52DA37A632F8}" type="presParOf" srcId="{CBFFC262-DCBE-44ED-B2E5-95E28C2209FB}" destId="{C9F74511-FD67-489A-94AE-061EBE0733E3}" srcOrd="1" destOrd="0" presId="urn:microsoft.com/office/officeart/2024/3/layout/verticalVisualTextBlock1"/>
    <dgm:cxn modelId="{00B7A3A0-79EA-452D-8F9A-E5DF0EC8961C}" type="presParOf" srcId="{CBFFC262-DCBE-44ED-B2E5-95E28C2209FB}" destId="{5BF09591-D112-42C6-9CF6-32662ACC3044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4A03CD-11A7-41BD-A05B-46E792E53B23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4B5EABB2-873E-4147-A0A3-186BF435A0AF}">
      <dgm:prSet/>
      <dgm:spPr/>
      <dgm:t>
        <a:bodyPr/>
        <a:lstStyle/>
        <a:p>
          <a:pPr algn="l">
            <a:lnSpc>
              <a:spcPct val="100000"/>
            </a:lnSpc>
            <a:defRPr b="1"/>
          </a:pPr>
          <a:r>
            <a:rPr lang="de-DE" b="1">
              <a:latin typeface="Calibri"/>
              <a:ea typeface="+mn-ea"/>
              <a:cs typeface="+mn-cs"/>
            </a:rPr>
            <a:t>Analyse von Nutzerpräferenzen</a:t>
          </a:r>
          <a:endParaRPr lang="de-DE">
            <a:ea typeface="+mn-ea"/>
            <a:cs typeface="+mn-cs"/>
          </a:endParaRPr>
        </a:p>
      </dgm:t>
    </dgm:pt>
    <dgm:pt modelId="{DB388E72-0EBD-4A32-BC15-834E67066F00}" type="parTrans" cxnId="{99CB524A-00DA-46CD-9D75-078CF2D19028}">
      <dgm:prSet/>
      <dgm:spPr/>
      <dgm:t>
        <a:bodyPr/>
        <a:lstStyle/>
        <a:p>
          <a:endParaRPr lang="de-DE"/>
        </a:p>
      </dgm:t>
    </dgm:pt>
    <dgm:pt modelId="{16017873-278A-4649-9D94-86950BD704F4}" type="sibTrans" cxnId="{99CB524A-00DA-46CD-9D75-078CF2D19028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de-DE"/>
        </a:p>
      </dgm:t>
    </dgm:pt>
    <dgm:pt modelId="{7A2A7191-84B5-4C3B-8025-6C77554353AA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de-DE" sz="1400">
              <a:latin typeface="Calibri"/>
              <a:ea typeface="+mn-ea"/>
              <a:cs typeface="+mn-cs"/>
            </a:rPr>
            <a:t>Algorithmen werten Nutzerpräferenzen aus, um individuelle Interessen zu erkennen und passende Events vorzuschlagen</a:t>
          </a:r>
          <a:r>
            <a:rPr lang="de-DE" sz="1400">
              <a:ea typeface="+mn-ea"/>
              <a:cs typeface="+mn-cs"/>
            </a:rPr>
            <a:t>.</a:t>
          </a:r>
        </a:p>
      </dgm:t>
    </dgm:pt>
    <dgm:pt modelId="{CFD53A71-CF7E-495C-B80D-B90B620F9EB1}" type="parTrans" cxnId="{0A260CF2-0668-4E15-8DDA-99BB933DB926}">
      <dgm:prSet/>
      <dgm:spPr/>
      <dgm:t>
        <a:bodyPr/>
        <a:lstStyle/>
        <a:p>
          <a:endParaRPr lang="de-DE"/>
        </a:p>
      </dgm:t>
    </dgm:pt>
    <dgm:pt modelId="{BABF6A4D-CBD4-4DAE-9B3C-C5A64C5A0B6B}" type="sibTrans" cxnId="{0A260CF2-0668-4E15-8DDA-99BB933DB92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de-DE"/>
        </a:p>
      </dgm:t>
    </dgm:pt>
    <dgm:pt modelId="{159CF114-D55D-47FC-898E-147E070BB62B}">
      <dgm:prSet/>
      <dgm:spPr/>
      <dgm:t>
        <a:bodyPr/>
        <a:lstStyle/>
        <a:p>
          <a:pPr algn="l">
            <a:lnSpc>
              <a:spcPct val="100000"/>
            </a:lnSpc>
            <a:defRPr b="1"/>
          </a:pPr>
          <a:r>
            <a:rPr lang="de-DE" b="1">
              <a:latin typeface="Calibri"/>
              <a:ea typeface="+mn-ea"/>
              <a:cs typeface="+mn-cs"/>
            </a:rPr>
            <a:t>Soziale Verbindungen nutzen</a:t>
          </a:r>
          <a:endParaRPr lang="de-DE">
            <a:ea typeface="+mn-ea"/>
            <a:cs typeface="+mn-cs"/>
          </a:endParaRPr>
        </a:p>
      </dgm:t>
    </dgm:pt>
    <dgm:pt modelId="{CBEDD74D-47C1-4552-B935-19EBEF83C610}" type="parTrans" cxnId="{1F352AB7-737C-4E14-8333-BA2BF0C9A302}">
      <dgm:prSet/>
      <dgm:spPr/>
      <dgm:t>
        <a:bodyPr/>
        <a:lstStyle/>
        <a:p>
          <a:endParaRPr lang="de-DE"/>
        </a:p>
      </dgm:t>
    </dgm:pt>
    <dgm:pt modelId="{F2875723-C683-4C46-8B74-448B7E32066A}" type="sibTrans" cxnId="{1F352AB7-737C-4E14-8333-BA2BF0C9A302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de-DE"/>
        </a:p>
      </dgm:t>
    </dgm:pt>
    <dgm:pt modelId="{4B60D270-77B3-4947-A801-F4AF0E33CF9B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de-DE" sz="1400">
              <a:latin typeface="Calibri"/>
              <a:ea typeface="+mn-ea"/>
              <a:cs typeface="+mn-cs"/>
            </a:rPr>
            <a:t>Soziale Netzwerke werden analysiert, um relevante Events basierend auf Freundesgruppen und Verbindungen zu empfehlen</a:t>
          </a:r>
          <a:r>
            <a:rPr lang="de-DE" sz="1400">
              <a:ea typeface="+mn-ea"/>
              <a:cs typeface="+mn-cs"/>
            </a:rPr>
            <a:t>.</a:t>
          </a:r>
        </a:p>
      </dgm:t>
    </dgm:pt>
    <dgm:pt modelId="{76FE2CB5-6FA7-4BAD-8A5A-7F280961E3AC}" type="parTrans" cxnId="{80D4D1B3-C2A9-433B-874A-0C8FD7EFFEE0}">
      <dgm:prSet/>
      <dgm:spPr/>
      <dgm:t>
        <a:bodyPr/>
        <a:lstStyle/>
        <a:p>
          <a:endParaRPr lang="de-DE"/>
        </a:p>
      </dgm:t>
    </dgm:pt>
    <dgm:pt modelId="{EBCE4DF8-1CBB-4A69-BCC1-0861243C0D38}" type="sibTrans" cxnId="{80D4D1B3-C2A9-433B-874A-0C8FD7EFFEE0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de-DE"/>
        </a:p>
      </dgm:t>
    </dgm:pt>
    <dgm:pt modelId="{31C3F441-1CE5-4444-9A0B-18D698676A22}">
      <dgm:prSet/>
      <dgm:spPr/>
      <dgm:t>
        <a:bodyPr/>
        <a:lstStyle/>
        <a:p>
          <a:pPr algn="l">
            <a:lnSpc>
              <a:spcPct val="100000"/>
            </a:lnSpc>
            <a:defRPr b="1"/>
          </a:pPr>
          <a:r>
            <a:rPr lang="de-DE" b="1">
              <a:latin typeface="Calibri"/>
              <a:ea typeface="+mn-ea"/>
              <a:cs typeface="+mn-cs"/>
            </a:rPr>
            <a:t>Förderung des Gemeinschaftsgefühls</a:t>
          </a:r>
          <a:endParaRPr lang="de-DE">
            <a:ea typeface="+mn-ea"/>
            <a:cs typeface="+mn-cs"/>
          </a:endParaRPr>
        </a:p>
      </dgm:t>
    </dgm:pt>
    <dgm:pt modelId="{890CFF39-4A30-4C47-8658-49D2553163C1}" type="parTrans" cxnId="{73DCF86E-326A-402A-9BB6-03111FB5FA13}">
      <dgm:prSet/>
      <dgm:spPr/>
      <dgm:t>
        <a:bodyPr/>
        <a:lstStyle/>
        <a:p>
          <a:endParaRPr lang="de-DE"/>
        </a:p>
      </dgm:t>
    </dgm:pt>
    <dgm:pt modelId="{C8679A84-25C9-47A9-8941-B8467959114D}" type="sibTrans" cxnId="{73DCF86E-326A-402A-9BB6-03111FB5FA13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de-DE"/>
        </a:p>
      </dgm:t>
    </dgm:pt>
    <dgm:pt modelId="{CFB6C641-3452-41B5-A729-181C884F550D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de-DE" sz="1400">
              <a:latin typeface="Calibri"/>
              <a:ea typeface="+mn-ea"/>
              <a:cs typeface="+mn-cs"/>
            </a:rPr>
            <a:t>Personalisierte Eventvorschläge stärken das Gemeinschaftsgefühl und fördern den sozialen Zusammenhalt unter Nutzern</a:t>
          </a:r>
          <a:r>
            <a:rPr lang="de-DE" sz="1400">
              <a:ea typeface="+mn-ea"/>
              <a:cs typeface="+mn-cs"/>
            </a:rPr>
            <a:t>.</a:t>
          </a:r>
        </a:p>
      </dgm:t>
    </dgm:pt>
    <dgm:pt modelId="{E0FA31E9-588A-4F2D-8F59-C52DBE47CA7F}" type="parTrans" cxnId="{DD779020-296F-4837-8CED-75139E20A843}">
      <dgm:prSet/>
      <dgm:spPr/>
      <dgm:t>
        <a:bodyPr/>
        <a:lstStyle/>
        <a:p>
          <a:endParaRPr lang="de-DE"/>
        </a:p>
      </dgm:t>
    </dgm:pt>
    <dgm:pt modelId="{77EE7271-2CD6-44AC-9A2C-5690A0238848}" type="sibTrans" cxnId="{DD779020-296F-4837-8CED-75139E20A843}">
      <dgm:prSet/>
      <dgm:spPr/>
      <dgm:t>
        <a:bodyPr/>
        <a:lstStyle/>
        <a:p>
          <a:endParaRPr lang="de-DE"/>
        </a:p>
      </dgm:t>
    </dgm:pt>
    <dgm:pt modelId="{CB83E675-ACC3-4194-89D6-651121A7C24A}" type="pres">
      <dgm:prSet presAssocID="{B94A03CD-11A7-41BD-A05B-46E792E53B23}" presName="Root" presStyleCnt="0">
        <dgm:presLayoutVars>
          <dgm:dir/>
          <dgm:resizeHandles val="exact"/>
        </dgm:presLayoutVars>
      </dgm:prSet>
      <dgm:spPr/>
    </dgm:pt>
    <dgm:pt modelId="{E55E0881-209B-4313-9F80-EA7129AEFFB0}" type="pres">
      <dgm:prSet presAssocID="{4B5EABB2-873E-4147-A0A3-186BF435A0AF}" presName="Composite" presStyleCnt="0"/>
      <dgm:spPr/>
    </dgm:pt>
    <dgm:pt modelId="{ACC8B1D7-792C-4385-A88E-20BB2B2B7CBC}" type="pres">
      <dgm:prSet presAssocID="{4B5EABB2-873E-4147-A0A3-186BF435A0AF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9" r="12755" b="6"/>
          <a:stretch/>
        </a:blipFill>
      </dgm:spPr>
      <dgm:extLst>
        <a:ext uri="{E40237B7-FDA0-4F09-8148-C483321AD2D9}">
          <dgm14:cNvPr xmlns:dgm14="http://schemas.microsoft.com/office/drawing/2010/diagram" id="0" name="" descr="Frau mit Handy bei digitaler Datenwissenschaftsausstellung"/>
        </a:ext>
      </dgm:extLst>
    </dgm:pt>
    <dgm:pt modelId="{B19B039F-BA6B-48F6-BFB5-EE050FCA0FA2}" type="pres">
      <dgm:prSet presAssocID="{4B5EABB2-873E-4147-A0A3-186BF435A0AF}" presName="Subtitle" presStyleLbl="revTx" presStyleIdx="0" presStyleCnt="6">
        <dgm:presLayoutVars>
          <dgm:chMax val="0"/>
          <dgm:bulletEnabled/>
        </dgm:presLayoutVars>
      </dgm:prSet>
      <dgm:spPr/>
    </dgm:pt>
    <dgm:pt modelId="{326C4946-28D0-4D33-90EC-4D0984346F82}" type="pres">
      <dgm:prSet presAssocID="{4B5EABB2-873E-4147-A0A3-186BF435A0AF}" presName="Description" presStyleLbl="revTx" presStyleIdx="1" presStyleCnt="6">
        <dgm:presLayoutVars>
          <dgm:bulletEnabled/>
        </dgm:presLayoutVars>
      </dgm:prSet>
      <dgm:spPr/>
    </dgm:pt>
    <dgm:pt modelId="{136EF0DC-CF74-4B8F-9FA0-5845CBF06207}" type="pres">
      <dgm:prSet presAssocID="{16017873-278A-4649-9D94-86950BD704F4}" presName="sibTrans" presStyleLbl="sibTrans2D1" presStyleIdx="0" presStyleCnt="0"/>
      <dgm:spPr/>
    </dgm:pt>
    <dgm:pt modelId="{939D376A-632A-4F10-A3C3-C287837FCEC1}" type="pres">
      <dgm:prSet presAssocID="{159CF114-D55D-47FC-898E-147E070BB62B}" presName="Composite" presStyleCnt="0"/>
      <dgm:spPr/>
    </dgm:pt>
    <dgm:pt modelId="{37D56BAE-F1FF-4CE9-BDDF-9944CFF70EAA}" type="pres">
      <dgm:prSet presAssocID="{159CF114-D55D-47FC-898E-147E070BB62B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3" r="5682" b="8"/>
          <a:stretch/>
        </a:blipFill>
      </dgm:spPr>
      <dgm:extLst>
        <a:ext uri="{E40237B7-FDA0-4F09-8148-C483321AD2D9}">
          <dgm14:cNvPr xmlns:dgm14="http://schemas.microsoft.com/office/drawing/2010/diagram" id="0" name="" descr="Top-Shot einer Darstellung von Netzwerken mit Strichmännchen."/>
        </a:ext>
      </dgm:extLst>
    </dgm:pt>
    <dgm:pt modelId="{F3586EAA-784E-4E9E-B8B5-AD2F81C0D689}" type="pres">
      <dgm:prSet presAssocID="{159CF114-D55D-47FC-898E-147E070BB62B}" presName="Subtitle" presStyleLbl="revTx" presStyleIdx="2" presStyleCnt="6">
        <dgm:presLayoutVars>
          <dgm:chMax val="0"/>
          <dgm:bulletEnabled/>
        </dgm:presLayoutVars>
      </dgm:prSet>
      <dgm:spPr/>
    </dgm:pt>
    <dgm:pt modelId="{DDBAC613-ADA7-4413-B850-49181DC7703F}" type="pres">
      <dgm:prSet presAssocID="{159CF114-D55D-47FC-898E-147E070BB62B}" presName="Description" presStyleLbl="revTx" presStyleIdx="3" presStyleCnt="6">
        <dgm:presLayoutVars>
          <dgm:bulletEnabled/>
        </dgm:presLayoutVars>
      </dgm:prSet>
      <dgm:spPr/>
    </dgm:pt>
    <dgm:pt modelId="{30F92B0B-0219-4838-A61B-9F2CA5AC2544}" type="pres">
      <dgm:prSet presAssocID="{F2875723-C683-4C46-8B74-448B7E32066A}" presName="sibTrans" presStyleLbl="sibTrans2D1" presStyleIdx="0" presStyleCnt="0"/>
      <dgm:spPr/>
    </dgm:pt>
    <dgm:pt modelId="{90FB1483-58FA-4A3C-B998-9429873F65E6}" type="pres">
      <dgm:prSet presAssocID="{31C3F441-1CE5-4444-9A0B-18D698676A22}" presName="Composite" presStyleCnt="0"/>
      <dgm:spPr/>
    </dgm:pt>
    <dgm:pt modelId="{70F631E6-3A48-45D0-B9C5-9B4026B43F9A}" type="pres">
      <dgm:prSet presAssocID="{31C3F441-1CE5-4444-9A0B-18D698676A22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8" r="20927" b="8"/>
          <a:stretch/>
        </a:blipFill>
      </dgm:spPr>
      <dgm:extLst>
        <a:ext uri="{E40237B7-FDA0-4F09-8148-C483321AD2D9}">
          <dgm14:cNvPr xmlns:dgm14="http://schemas.microsoft.com/office/drawing/2010/diagram" id="0" name="" descr="Menschen feiern"/>
        </a:ext>
      </dgm:extLst>
    </dgm:pt>
    <dgm:pt modelId="{7E728A32-3E07-4FAE-97D2-8296BA27EE15}" type="pres">
      <dgm:prSet presAssocID="{31C3F441-1CE5-4444-9A0B-18D698676A22}" presName="Subtitle" presStyleLbl="revTx" presStyleIdx="4" presStyleCnt="6">
        <dgm:presLayoutVars>
          <dgm:chMax val="0"/>
          <dgm:bulletEnabled/>
        </dgm:presLayoutVars>
      </dgm:prSet>
      <dgm:spPr/>
    </dgm:pt>
    <dgm:pt modelId="{F1F18A56-F6F2-4DE6-B5E3-520EF9D2B92F}" type="pres">
      <dgm:prSet presAssocID="{31C3F441-1CE5-4444-9A0B-18D698676A22}" presName="Description" presStyleLbl="revTx" presStyleIdx="5" presStyleCnt="6">
        <dgm:presLayoutVars>
          <dgm:bulletEnabled/>
        </dgm:presLayoutVars>
      </dgm:prSet>
      <dgm:spPr/>
    </dgm:pt>
  </dgm:ptLst>
  <dgm:cxnLst>
    <dgm:cxn modelId="{95CC3E1C-EA34-4420-AC4F-95046BB09082}" type="presOf" srcId="{4B5EABB2-873E-4147-A0A3-186BF435A0AF}" destId="{B19B039F-BA6B-48F6-BFB5-EE050FCA0FA2}" srcOrd="0" destOrd="0" presId="urn:microsoft.com/office/officeart/2024/3/layout/verticalVisualTextBlock1"/>
    <dgm:cxn modelId="{DD779020-296F-4837-8CED-75139E20A843}" srcId="{31C3F441-1CE5-4444-9A0B-18D698676A22}" destId="{CFB6C641-3452-41B5-A729-181C884F550D}" srcOrd="0" destOrd="0" parTransId="{E0FA31E9-588A-4F2D-8F59-C52DBE47CA7F}" sibTransId="{77EE7271-2CD6-44AC-9A2C-5690A0238848}"/>
    <dgm:cxn modelId="{5F77AC31-3BF3-4B40-9D39-3235523A1CFC}" type="presOf" srcId="{31C3F441-1CE5-4444-9A0B-18D698676A22}" destId="{7E728A32-3E07-4FAE-97D2-8296BA27EE15}" srcOrd="0" destOrd="0" presId="urn:microsoft.com/office/officeart/2024/3/layout/verticalVisualTextBlock1"/>
    <dgm:cxn modelId="{EFE9DA3F-B06C-497C-A21E-95C78C657B83}" type="presOf" srcId="{16017873-278A-4649-9D94-86950BD704F4}" destId="{136EF0DC-CF74-4B8F-9FA0-5845CBF06207}" srcOrd="0" destOrd="0" presId="urn:microsoft.com/office/officeart/2024/3/layout/verticalVisualTextBlock1"/>
    <dgm:cxn modelId="{28BC206A-69D4-4A20-839F-030D43742990}" type="presOf" srcId="{159CF114-D55D-47FC-898E-147E070BB62B}" destId="{F3586EAA-784E-4E9E-B8B5-AD2F81C0D689}" srcOrd="0" destOrd="0" presId="urn:microsoft.com/office/officeart/2024/3/layout/verticalVisualTextBlock1"/>
    <dgm:cxn modelId="{99CB524A-00DA-46CD-9D75-078CF2D19028}" srcId="{B94A03CD-11A7-41BD-A05B-46E792E53B23}" destId="{4B5EABB2-873E-4147-A0A3-186BF435A0AF}" srcOrd="0" destOrd="0" parTransId="{DB388E72-0EBD-4A32-BC15-834E67066F00}" sibTransId="{16017873-278A-4649-9D94-86950BD704F4}"/>
    <dgm:cxn modelId="{73DCF86E-326A-402A-9BB6-03111FB5FA13}" srcId="{B94A03CD-11A7-41BD-A05B-46E792E53B23}" destId="{31C3F441-1CE5-4444-9A0B-18D698676A22}" srcOrd="2" destOrd="0" parTransId="{890CFF39-4A30-4C47-8658-49D2553163C1}" sibTransId="{C8679A84-25C9-47A9-8941-B8467959114D}"/>
    <dgm:cxn modelId="{70619B7C-26CA-4447-804B-DA67E45096DD}" type="presOf" srcId="{7A2A7191-84B5-4C3B-8025-6C77554353AA}" destId="{326C4946-28D0-4D33-90EC-4D0984346F82}" srcOrd="0" destOrd="0" presId="urn:microsoft.com/office/officeart/2024/3/layout/verticalVisualTextBlock1"/>
    <dgm:cxn modelId="{2A8C9784-E0EF-4633-9DDE-8EF9D55964F0}" type="presOf" srcId="{B94A03CD-11A7-41BD-A05B-46E792E53B23}" destId="{CB83E675-ACC3-4194-89D6-651121A7C24A}" srcOrd="0" destOrd="0" presId="urn:microsoft.com/office/officeart/2024/3/layout/verticalVisualTextBlock1"/>
    <dgm:cxn modelId="{7F4D0EA2-D9FC-4822-8625-1065F7FB79EF}" type="presOf" srcId="{CFB6C641-3452-41B5-A729-181C884F550D}" destId="{F1F18A56-F6F2-4DE6-B5E3-520EF9D2B92F}" srcOrd="0" destOrd="0" presId="urn:microsoft.com/office/officeart/2024/3/layout/verticalVisualTextBlock1"/>
    <dgm:cxn modelId="{2FADE9B1-9569-4B09-A338-3D579920B0F9}" type="presOf" srcId="{F2875723-C683-4C46-8B74-448B7E32066A}" destId="{30F92B0B-0219-4838-A61B-9F2CA5AC2544}" srcOrd="0" destOrd="0" presId="urn:microsoft.com/office/officeart/2024/3/layout/verticalVisualTextBlock1"/>
    <dgm:cxn modelId="{80D4D1B3-C2A9-433B-874A-0C8FD7EFFEE0}" srcId="{159CF114-D55D-47FC-898E-147E070BB62B}" destId="{4B60D270-77B3-4947-A801-F4AF0E33CF9B}" srcOrd="0" destOrd="0" parTransId="{76FE2CB5-6FA7-4BAD-8A5A-7F280961E3AC}" sibTransId="{EBCE4DF8-1CBB-4A69-BCC1-0861243C0D38}"/>
    <dgm:cxn modelId="{1F352AB7-737C-4E14-8333-BA2BF0C9A302}" srcId="{B94A03CD-11A7-41BD-A05B-46E792E53B23}" destId="{159CF114-D55D-47FC-898E-147E070BB62B}" srcOrd="1" destOrd="0" parTransId="{CBEDD74D-47C1-4552-B935-19EBEF83C610}" sibTransId="{F2875723-C683-4C46-8B74-448B7E32066A}"/>
    <dgm:cxn modelId="{ADB3E7DD-942C-441A-887F-BA8BDBCB1345}" type="presOf" srcId="{4B60D270-77B3-4947-A801-F4AF0E33CF9B}" destId="{DDBAC613-ADA7-4413-B850-49181DC7703F}" srcOrd="0" destOrd="0" presId="urn:microsoft.com/office/officeart/2024/3/layout/verticalVisualTextBlock1"/>
    <dgm:cxn modelId="{0A260CF2-0668-4E15-8DDA-99BB933DB926}" srcId="{4B5EABB2-873E-4147-A0A3-186BF435A0AF}" destId="{7A2A7191-84B5-4C3B-8025-6C77554353AA}" srcOrd="0" destOrd="0" parTransId="{CFD53A71-CF7E-495C-B80D-B90B620F9EB1}" sibTransId="{BABF6A4D-CBD4-4DAE-9B3C-C5A64C5A0B6B}"/>
    <dgm:cxn modelId="{E63A5CCE-837B-42D5-9A82-E6E831191326}" type="presParOf" srcId="{CB83E675-ACC3-4194-89D6-651121A7C24A}" destId="{E55E0881-209B-4313-9F80-EA7129AEFFB0}" srcOrd="0" destOrd="0" presId="urn:microsoft.com/office/officeart/2024/3/layout/verticalVisualTextBlock1"/>
    <dgm:cxn modelId="{EE428113-F42B-4BA7-A8E0-C8A3CAF6FD05}" type="presParOf" srcId="{E55E0881-209B-4313-9F80-EA7129AEFFB0}" destId="{ACC8B1D7-792C-4385-A88E-20BB2B2B7CBC}" srcOrd="0" destOrd="0" presId="urn:microsoft.com/office/officeart/2024/3/layout/verticalVisualTextBlock1"/>
    <dgm:cxn modelId="{6348B1F1-7D9D-4880-B7AC-E46CFC742426}" type="presParOf" srcId="{E55E0881-209B-4313-9F80-EA7129AEFFB0}" destId="{B19B039F-BA6B-48F6-BFB5-EE050FCA0FA2}" srcOrd="1" destOrd="0" presId="urn:microsoft.com/office/officeart/2024/3/layout/verticalVisualTextBlock1"/>
    <dgm:cxn modelId="{CBF51CB1-27AC-425E-ABFA-034EE24960F4}" type="presParOf" srcId="{E55E0881-209B-4313-9F80-EA7129AEFFB0}" destId="{326C4946-28D0-4D33-90EC-4D0984346F82}" srcOrd="2" destOrd="0" presId="urn:microsoft.com/office/officeart/2024/3/layout/verticalVisualTextBlock1"/>
    <dgm:cxn modelId="{783FA681-4726-4071-8AE7-DB8798FEDE67}" type="presParOf" srcId="{CB83E675-ACC3-4194-89D6-651121A7C24A}" destId="{136EF0DC-CF74-4B8F-9FA0-5845CBF06207}" srcOrd="1" destOrd="0" presId="urn:microsoft.com/office/officeart/2024/3/layout/verticalVisualTextBlock1"/>
    <dgm:cxn modelId="{D61E71C4-08A5-426D-88D0-5E50AF73D43A}" type="presParOf" srcId="{CB83E675-ACC3-4194-89D6-651121A7C24A}" destId="{939D376A-632A-4F10-A3C3-C287837FCEC1}" srcOrd="2" destOrd="0" presId="urn:microsoft.com/office/officeart/2024/3/layout/verticalVisualTextBlock1"/>
    <dgm:cxn modelId="{47F2397D-9A11-460E-9594-9F213D19F7C6}" type="presParOf" srcId="{939D376A-632A-4F10-A3C3-C287837FCEC1}" destId="{37D56BAE-F1FF-4CE9-BDDF-9944CFF70EAA}" srcOrd="0" destOrd="0" presId="urn:microsoft.com/office/officeart/2024/3/layout/verticalVisualTextBlock1"/>
    <dgm:cxn modelId="{909BE652-112A-4BC0-95F5-9EB98639544D}" type="presParOf" srcId="{939D376A-632A-4F10-A3C3-C287837FCEC1}" destId="{F3586EAA-784E-4E9E-B8B5-AD2F81C0D689}" srcOrd="1" destOrd="0" presId="urn:microsoft.com/office/officeart/2024/3/layout/verticalVisualTextBlock1"/>
    <dgm:cxn modelId="{C73009E9-256A-41F6-AD5C-A6813F77ADA9}" type="presParOf" srcId="{939D376A-632A-4F10-A3C3-C287837FCEC1}" destId="{DDBAC613-ADA7-4413-B850-49181DC7703F}" srcOrd="2" destOrd="0" presId="urn:microsoft.com/office/officeart/2024/3/layout/verticalVisualTextBlock1"/>
    <dgm:cxn modelId="{B4E99F2C-088C-473E-AE5E-0A6E99E4655A}" type="presParOf" srcId="{CB83E675-ACC3-4194-89D6-651121A7C24A}" destId="{30F92B0B-0219-4838-A61B-9F2CA5AC2544}" srcOrd="3" destOrd="0" presId="urn:microsoft.com/office/officeart/2024/3/layout/verticalVisualTextBlock1"/>
    <dgm:cxn modelId="{0409F411-55C9-4D3E-A7A1-BEC801B58586}" type="presParOf" srcId="{CB83E675-ACC3-4194-89D6-651121A7C24A}" destId="{90FB1483-58FA-4A3C-B998-9429873F65E6}" srcOrd="4" destOrd="0" presId="urn:microsoft.com/office/officeart/2024/3/layout/verticalVisualTextBlock1"/>
    <dgm:cxn modelId="{4B57C8BD-F93E-4C3A-AE3D-DF4D1E940C0B}" type="presParOf" srcId="{90FB1483-58FA-4A3C-B998-9429873F65E6}" destId="{70F631E6-3A48-45D0-B9C5-9B4026B43F9A}" srcOrd="0" destOrd="0" presId="urn:microsoft.com/office/officeart/2024/3/layout/verticalVisualTextBlock1"/>
    <dgm:cxn modelId="{D9202F42-7201-48F7-946C-AEDDE3D38EB4}" type="presParOf" srcId="{90FB1483-58FA-4A3C-B998-9429873F65E6}" destId="{7E728A32-3E07-4FAE-97D2-8296BA27EE15}" srcOrd="1" destOrd="0" presId="urn:microsoft.com/office/officeart/2024/3/layout/verticalVisualTextBlock1"/>
    <dgm:cxn modelId="{A618A58F-16D7-4EAA-9A4E-59E18538AA88}" type="presParOf" srcId="{90FB1483-58FA-4A3C-B998-9429873F65E6}" destId="{F1F18A56-F6F2-4DE6-B5E3-520EF9D2B92F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DABA1-6A4E-41D2-8CF0-3A868040F3B7}">
      <dsp:nvSpPr>
        <dsp:cNvPr id="0" name=""/>
        <dsp:cNvSpPr/>
      </dsp:nvSpPr>
      <dsp:spPr>
        <a:xfrm>
          <a:off x="0" y="396835"/>
          <a:ext cx="8421878" cy="25704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631" tIns="499872" rIns="65363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>
              <a:latin typeface="Calibri"/>
              <a:ea typeface="+mn-ea"/>
              <a:cs typeface="+mn-cs"/>
            </a:rPr>
            <a:t>Chatbot for natural language</a:t>
          </a:r>
          <a:endParaRPr lang="de-DE" sz="2400" b="0" kern="1200">
            <a:latin typeface="Calibri"/>
            <a:ea typeface="+mn-ea"/>
            <a:cs typeface="+mn-cs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>
              <a:latin typeface="Calibri"/>
              <a:ea typeface="+mn-ea"/>
              <a:cs typeface="+mn-cs"/>
            </a:rPr>
            <a:t>Personalized event recommendations</a:t>
          </a:r>
          <a:endParaRPr lang="de-DE" sz="2400" b="0" kern="1200">
            <a:latin typeface="Calibri"/>
            <a:ea typeface="+mn-ea"/>
            <a:cs typeface="+mn-cs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>
              <a:latin typeface="Calibri"/>
              <a:ea typeface="+mn-ea"/>
              <a:cs typeface="+mn-cs"/>
            </a:rPr>
            <a:t>Guiding design decisions </a:t>
          </a:r>
          <a:endParaRPr lang="de-DE" sz="2400" b="0" kern="1200">
            <a:latin typeface="Calibri"/>
            <a:ea typeface="+mn-ea"/>
            <a:cs typeface="+mn-cs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>
              <a:latin typeface="Calibri"/>
              <a:ea typeface="+mn-ea"/>
              <a:cs typeface="+mn-cs"/>
            </a:rPr>
            <a:t>GitHub Copilot: Essential!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>
              <a:latin typeface="Calibri"/>
              <a:ea typeface="+mn-ea"/>
              <a:cs typeface="+mn-cs"/>
            </a:rPr>
            <a:t>Generating Powerpoint</a:t>
          </a:r>
        </a:p>
      </dsp:txBody>
      <dsp:txXfrm>
        <a:off x="0" y="396835"/>
        <a:ext cx="8421878" cy="2570400"/>
      </dsp:txXfrm>
    </dsp:sp>
    <dsp:sp modelId="{3A915490-4FB7-4900-A458-EA137F76D73D}">
      <dsp:nvSpPr>
        <dsp:cNvPr id="0" name=""/>
        <dsp:cNvSpPr/>
      </dsp:nvSpPr>
      <dsp:spPr>
        <a:xfrm>
          <a:off x="421093" y="42595"/>
          <a:ext cx="5895314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829" tIns="0" rIns="22282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>
              <a:latin typeface="Calibri"/>
              <a:ea typeface="+mn-ea"/>
              <a:cs typeface="+mn-cs"/>
            </a:rPr>
            <a:t>🤖 AI-driven innovation</a:t>
          </a:r>
        </a:p>
      </dsp:txBody>
      <dsp:txXfrm>
        <a:off x="455678" y="77180"/>
        <a:ext cx="5826144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B617C8-3F16-45F9-8E45-1CD655CB8EFA}">
      <dsp:nvSpPr>
        <dsp:cNvPr id="0" name=""/>
        <dsp:cNvSpPr/>
      </dsp:nvSpPr>
      <dsp:spPr>
        <a:xfrm>
          <a:off x="0" y="0"/>
          <a:ext cx="1555182" cy="15551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9" r="25718" b="-5"/>
          <a:stretch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8154C4-64CD-488A-97FD-65A7DC20E114}">
      <dsp:nvSpPr>
        <dsp:cNvPr id="0" name=""/>
        <dsp:cNvSpPr/>
      </dsp:nvSpPr>
      <dsp:spPr>
        <a:xfrm>
          <a:off x="1735182" y="0"/>
          <a:ext cx="2907152" cy="613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800" kern="1200"/>
            <a:t>Sauberer und strukturierter Code</a:t>
          </a:r>
        </a:p>
      </dsp:txBody>
      <dsp:txXfrm>
        <a:off x="1735182" y="0"/>
        <a:ext cx="2907152" cy="613070"/>
      </dsp:txXfrm>
    </dsp:sp>
    <dsp:sp modelId="{10101817-8E30-45DE-848A-8FA92E88A354}">
      <dsp:nvSpPr>
        <dsp:cNvPr id="0" name=""/>
        <dsp:cNvSpPr/>
      </dsp:nvSpPr>
      <dsp:spPr>
        <a:xfrm>
          <a:off x="1735182" y="613070"/>
          <a:ext cx="2907152" cy="124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Copilot hilft bei der Erstellung von gut strukturiertem, lesbarem und wartbarem Code für Projekte.</a:t>
          </a:r>
        </a:p>
      </dsp:txBody>
      <dsp:txXfrm>
        <a:off x="1735182" y="613070"/>
        <a:ext cx="2907152" cy="1241482"/>
      </dsp:txXfrm>
    </dsp:sp>
    <dsp:sp modelId="{E6C9D784-02AB-4A52-B007-EF6FA879A28F}">
      <dsp:nvSpPr>
        <dsp:cNvPr id="0" name=""/>
        <dsp:cNvSpPr/>
      </dsp:nvSpPr>
      <dsp:spPr>
        <a:xfrm>
          <a:off x="0" y="2002917"/>
          <a:ext cx="1555182" cy="155518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9" r="12368" b="-4"/>
          <a:stretch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0D0591-09B2-4065-88CF-5B1ABDA3159E}">
      <dsp:nvSpPr>
        <dsp:cNvPr id="0" name=""/>
        <dsp:cNvSpPr/>
      </dsp:nvSpPr>
      <dsp:spPr>
        <a:xfrm>
          <a:off x="1735182" y="2002917"/>
          <a:ext cx="2907152" cy="338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800" kern="1200"/>
            <a:t>Personalisierte Empfehlungen</a:t>
          </a:r>
        </a:p>
      </dsp:txBody>
      <dsp:txXfrm>
        <a:off x="1735182" y="2002917"/>
        <a:ext cx="2907152" cy="338174"/>
      </dsp:txXfrm>
    </dsp:sp>
    <dsp:sp modelId="{AA0F67EF-397D-4918-8ACC-4555F47B214B}">
      <dsp:nvSpPr>
        <dsp:cNvPr id="0" name=""/>
        <dsp:cNvSpPr/>
      </dsp:nvSpPr>
      <dsp:spPr>
        <a:xfrm>
          <a:off x="1735182" y="2341092"/>
          <a:ext cx="2907152" cy="1516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Komplexe Features wie personalisierte Empfehlungen wurden schneller und effizienter implementiert.</a:t>
          </a:r>
        </a:p>
      </dsp:txBody>
      <dsp:txXfrm>
        <a:off x="1735182" y="2341092"/>
        <a:ext cx="2907152" cy="1516378"/>
      </dsp:txXfrm>
    </dsp:sp>
    <dsp:sp modelId="{94494AF2-992E-48D2-A9A5-F356F0177E23}">
      <dsp:nvSpPr>
        <dsp:cNvPr id="0" name=""/>
        <dsp:cNvSpPr/>
      </dsp:nvSpPr>
      <dsp:spPr>
        <a:xfrm>
          <a:off x="0" y="4005834"/>
          <a:ext cx="1555182" cy="15551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1" r="16473" b="6"/>
          <a:stretch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F74511-FD67-489A-94AE-061EBE0733E3}">
      <dsp:nvSpPr>
        <dsp:cNvPr id="0" name=""/>
        <dsp:cNvSpPr/>
      </dsp:nvSpPr>
      <dsp:spPr>
        <a:xfrm>
          <a:off x="1735182" y="4005834"/>
          <a:ext cx="2907152" cy="338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800" kern="1200"/>
            <a:t>Social-Interaktionen</a:t>
          </a:r>
        </a:p>
      </dsp:txBody>
      <dsp:txXfrm>
        <a:off x="1735182" y="4005834"/>
        <a:ext cx="2907152" cy="338174"/>
      </dsp:txXfrm>
    </dsp:sp>
    <dsp:sp modelId="{5BF09591-D112-42C6-9CF6-32662ACC3044}">
      <dsp:nvSpPr>
        <dsp:cNvPr id="0" name=""/>
        <dsp:cNvSpPr/>
      </dsp:nvSpPr>
      <dsp:spPr>
        <a:xfrm>
          <a:off x="1735182" y="4344009"/>
          <a:ext cx="2907152" cy="1516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Social-Interaktionen wurden erfolgreich integriert, wodurch die Benutzererfahrung verbessert wurde.</a:t>
          </a:r>
        </a:p>
      </dsp:txBody>
      <dsp:txXfrm>
        <a:off x="1735182" y="4344009"/>
        <a:ext cx="2907152" cy="15163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C8B1D7-792C-4385-A88E-20BB2B2B7CBC}">
      <dsp:nvSpPr>
        <dsp:cNvPr id="0" name=""/>
        <dsp:cNvSpPr/>
      </dsp:nvSpPr>
      <dsp:spPr>
        <a:xfrm>
          <a:off x="0" y="0"/>
          <a:ext cx="1555182" cy="15551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9" r="12755" b="6"/>
          <a:stretch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9B039F-BA6B-48F6-BFB5-EE050FCA0FA2}">
      <dsp:nvSpPr>
        <dsp:cNvPr id="0" name=""/>
        <dsp:cNvSpPr/>
      </dsp:nvSpPr>
      <dsp:spPr>
        <a:xfrm>
          <a:off x="1735182" y="0"/>
          <a:ext cx="2907152" cy="613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800" b="1" kern="1200">
              <a:latin typeface="Calibri"/>
              <a:ea typeface="+mn-ea"/>
              <a:cs typeface="+mn-cs"/>
            </a:rPr>
            <a:t>Analyse von Nutzerpräferenzen</a:t>
          </a:r>
          <a:endParaRPr lang="de-DE" sz="1800" kern="1200">
            <a:ea typeface="+mn-ea"/>
            <a:cs typeface="+mn-cs"/>
          </a:endParaRPr>
        </a:p>
      </dsp:txBody>
      <dsp:txXfrm>
        <a:off x="1735182" y="0"/>
        <a:ext cx="2907152" cy="613070"/>
      </dsp:txXfrm>
    </dsp:sp>
    <dsp:sp modelId="{326C4946-28D0-4D33-90EC-4D0984346F82}">
      <dsp:nvSpPr>
        <dsp:cNvPr id="0" name=""/>
        <dsp:cNvSpPr/>
      </dsp:nvSpPr>
      <dsp:spPr>
        <a:xfrm>
          <a:off x="1735182" y="613070"/>
          <a:ext cx="2907152" cy="124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>
              <a:latin typeface="Calibri"/>
              <a:ea typeface="+mn-ea"/>
              <a:cs typeface="+mn-cs"/>
            </a:rPr>
            <a:t>Algorithmen werten Nutzerpräferenzen aus, um individuelle Interessen zu erkennen und passende Events vorzuschlagen</a:t>
          </a:r>
          <a:r>
            <a:rPr lang="de-DE" sz="1400" kern="1200">
              <a:ea typeface="+mn-ea"/>
              <a:cs typeface="+mn-cs"/>
            </a:rPr>
            <a:t>.</a:t>
          </a:r>
        </a:p>
      </dsp:txBody>
      <dsp:txXfrm>
        <a:off x="1735182" y="613070"/>
        <a:ext cx="2907152" cy="1241482"/>
      </dsp:txXfrm>
    </dsp:sp>
    <dsp:sp modelId="{37D56BAE-F1FF-4CE9-BDDF-9944CFF70EAA}">
      <dsp:nvSpPr>
        <dsp:cNvPr id="0" name=""/>
        <dsp:cNvSpPr/>
      </dsp:nvSpPr>
      <dsp:spPr>
        <a:xfrm>
          <a:off x="0" y="2002917"/>
          <a:ext cx="1555182" cy="155518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3" r="5682" b="8"/>
          <a:stretch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586EAA-784E-4E9E-B8B5-AD2F81C0D689}">
      <dsp:nvSpPr>
        <dsp:cNvPr id="0" name=""/>
        <dsp:cNvSpPr/>
      </dsp:nvSpPr>
      <dsp:spPr>
        <a:xfrm>
          <a:off x="1735182" y="2002917"/>
          <a:ext cx="2907152" cy="338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800" b="1" kern="1200">
              <a:latin typeface="Calibri"/>
              <a:ea typeface="+mn-ea"/>
              <a:cs typeface="+mn-cs"/>
            </a:rPr>
            <a:t>Soziale Verbindungen nutzen</a:t>
          </a:r>
          <a:endParaRPr lang="de-DE" sz="1800" kern="1200">
            <a:ea typeface="+mn-ea"/>
            <a:cs typeface="+mn-cs"/>
          </a:endParaRPr>
        </a:p>
      </dsp:txBody>
      <dsp:txXfrm>
        <a:off x="1735182" y="2002917"/>
        <a:ext cx="2907152" cy="338174"/>
      </dsp:txXfrm>
    </dsp:sp>
    <dsp:sp modelId="{DDBAC613-ADA7-4413-B850-49181DC7703F}">
      <dsp:nvSpPr>
        <dsp:cNvPr id="0" name=""/>
        <dsp:cNvSpPr/>
      </dsp:nvSpPr>
      <dsp:spPr>
        <a:xfrm>
          <a:off x="1735182" y="2341092"/>
          <a:ext cx="2907152" cy="1516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>
              <a:latin typeface="Calibri"/>
              <a:ea typeface="+mn-ea"/>
              <a:cs typeface="+mn-cs"/>
            </a:rPr>
            <a:t>Soziale Netzwerke werden analysiert, um relevante Events basierend auf Freundesgruppen und Verbindungen zu empfehlen</a:t>
          </a:r>
          <a:r>
            <a:rPr lang="de-DE" sz="1400" kern="1200">
              <a:ea typeface="+mn-ea"/>
              <a:cs typeface="+mn-cs"/>
            </a:rPr>
            <a:t>.</a:t>
          </a:r>
        </a:p>
      </dsp:txBody>
      <dsp:txXfrm>
        <a:off x="1735182" y="2341092"/>
        <a:ext cx="2907152" cy="1516378"/>
      </dsp:txXfrm>
    </dsp:sp>
    <dsp:sp modelId="{70F631E6-3A48-45D0-B9C5-9B4026B43F9A}">
      <dsp:nvSpPr>
        <dsp:cNvPr id="0" name=""/>
        <dsp:cNvSpPr/>
      </dsp:nvSpPr>
      <dsp:spPr>
        <a:xfrm>
          <a:off x="0" y="4005834"/>
          <a:ext cx="1555182" cy="15551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8" r="20927" b="8"/>
          <a:stretch/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28A32-3E07-4FAE-97D2-8296BA27EE15}">
      <dsp:nvSpPr>
        <dsp:cNvPr id="0" name=""/>
        <dsp:cNvSpPr/>
      </dsp:nvSpPr>
      <dsp:spPr>
        <a:xfrm>
          <a:off x="1735182" y="4005834"/>
          <a:ext cx="2907152" cy="613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800" b="1" kern="1200">
              <a:latin typeface="Calibri"/>
              <a:ea typeface="+mn-ea"/>
              <a:cs typeface="+mn-cs"/>
            </a:rPr>
            <a:t>Förderung des Gemeinschaftsgefühls</a:t>
          </a:r>
          <a:endParaRPr lang="de-DE" sz="1800" kern="1200">
            <a:ea typeface="+mn-ea"/>
            <a:cs typeface="+mn-cs"/>
          </a:endParaRPr>
        </a:p>
      </dsp:txBody>
      <dsp:txXfrm>
        <a:off x="1735182" y="4005834"/>
        <a:ext cx="2907152" cy="613070"/>
      </dsp:txXfrm>
    </dsp:sp>
    <dsp:sp modelId="{F1F18A56-F6F2-4DE6-B5E3-520EF9D2B92F}">
      <dsp:nvSpPr>
        <dsp:cNvPr id="0" name=""/>
        <dsp:cNvSpPr/>
      </dsp:nvSpPr>
      <dsp:spPr>
        <a:xfrm>
          <a:off x="1735182" y="4618905"/>
          <a:ext cx="2907152" cy="124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>
              <a:latin typeface="Calibri"/>
              <a:ea typeface="+mn-ea"/>
              <a:cs typeface="+mn-cs"/>
            </a:rPr>
            <a:t>Personalisierte Eventvorschläge stärken das Gemeinschaftsgefühl und fördern den sozialen Zusammenhalt unter Nutzern</a:t>
          </a:r>
          <a:r>
            <a:rPr lang="de-DE" sz="1400" kern="1200">
              <a:ea typeface="+mn-ea"/>
              <a:cs typeface="+mn-cs"/>
            </a:rPr>
            <a:t>.</a:t>
          </a:r>
        </a:p>
      </dsp:txBody>
      <dsp:txXfrm>
        <a:off x="1735182" y="4618905"/>
        <a:ext cx="2907152" cy="1241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9A44B-8604-42EC-A34C-9F6EF0A77E5D}" type="datetimeFigureOut">
              <a:t>9/22/2025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05A62-DEDE-461F-8549-F5C7D16141F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950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KI-generierte Inhalte können fehlerhaft sein.
---
Willkommen zur Präsentation von BeFriends, einer modernen Plattform, die darauf abzielt, soziale Erlebnisse durch intelligente Event-Empfehlungen zu ermöglichen. Wir stellen Ihnen die Vision, Funktionen und technischen Details dieser innovativen Lösung vor.
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967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Hier fassen wir die wichtigsten Erkenntnisse zusammen, darunter den Innovationsfaktor, positives Nutzerfeedback und die erfolgreiche Umsetzung unseres Design-Paradigmas.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0629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6649F-EA69-8915-648C-B5DE1CB5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00DCE01-82DB-F4EC-4349-EFA1EA8A10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2BAC39-4784-758B-7968-BDC1F129C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GitHub Copilot half, repetitive Aufgaben zu automatisieren, Code-Vorschläge zu liefern und den Entwicklungsprozess zu beschleunigen, wodurch mehr Zeit für kreative Lösungen blieb.
Bildquelle: Microsoft 365-Inhaltsbibliothek
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BED4B8-E70F-A11E-7F8E-CC2F57518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536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37552-AA2A-B38B-C62B-C92A74B0A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A653B28-872D-DD28-122C-B09801016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92F2D70-315B-C4FE-7CD2-99FCF0E7C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Der Home Screen lädt Nutzer ein, neue Events zu entdecken, mit klaren Kategorien und personalisierten Empfehlungen, die Neugier wecken und zur Interaktion motivieren.
Bildquelle: Microsoft 365-Inhaltsbibliothek
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638AE7-BEB8-2548-5E7E-ACFF9325B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8887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2783D-8F81-0C7F-C572-8FA473486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4CA5D08-57F0-6467-DF35-50BCA69D8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7C58530-2D80-5618-434F-C80740616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Durch Copilot konnten wir sauberen, gut strukturierten Code erstellen und komplexe Features wie personalisierte Empfehlungen und Social-Interaktionen schneller implementieren.
Bildquelle: Microsoft 365-Inhaltsbibliothek
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D39956-5A1A-8B09-FEA7-F15712768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659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Wir erläutern, wie GitHub Copilot die Entwicklung von BeFriends von manuellen Prozessen zu einem effizienten Workflow transformierte und konkrete Verbesserungen geschaffen hat.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2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Zu Beginn war die Entwicklung geprägt von zeitintensivem Codieren und der Bewältigung komplexer Logik ohne automatisierte Unterstützung, was den Fortschritt verlangsamte.
Bildquelle: Microsoft 365-Inhaltsbibliothek
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750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GitHub Copilot half, repetitive Aufgaben zu automatisieren, Code-Vorschläge zu liefern und den Entwicklungsprozess zu beschleunigen, wodurch mehr Zeit für kreative Lösungen blieb.
Bildquelle: Microsoft 365-Inhaltsbibliothek
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2551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In diesem Abschnitt stellen wir die technische Basis von BeFriends vor, von der modernen Frontend-Gestaltung bis zur skalierbaren Backend-Architektur und Integration externer APIs.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0782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Das Frontend setzt auf Übersichtlichkeit und Benutzerfreundlichkeit mit klarer Schrift und großzügigem Weißraum, um die Informationsaufnahme zu erleichtern.
Bildquelle: Microsoft 365-Inhaltsbibliothek
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139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Das Backend verarbeitet Nutzeranfragen und berechnet intelligente Eventvorschläge durch skalierbare Algorithmen, die auch steigende Nutzerzahlen bewältigen können.
Bildquelle: Microsoft 365-Inhaltsbibliothek
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223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Die Plattform bietet personalisierte Eventvorschläge, einfache Event-Anfragen sowie soziale Funktionen wie gemeinsame Planung und Feedback. Ziel ist eine intuitive Benutzererfahrung mit Mehrwert für Nutzer.
Bildquelle: Microsoft 365-Inhaltsbibliothek
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22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Durch die Anbindung externer Datenquellen erweitern wir das Eventangebot und stellen gleichzeitig durch Sicherheitsmaßnahmen den Schutz der Nutzerdaten sicher.
Bildquelle: Microsoft 365-Inhaltsbibliothek
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654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Zum Abschluss präsentieren wir mögliche Erweiterungen, die BeFriends noch attraktiver machen, wie KI-gestützte Personalisierung, Community-Features und Ticketintegration.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926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Künstliche Intelligenz soll zukünftig noch genauere Empfehlungen ermöglichen, indem sie Verhalten und Präferenzen der Nutzer besser analysiert.
Bildquelle: Microsoft 365-Inhaltsbibliothek
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512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Interaktive Funktionen wie Gruppenchats und Community-Bereiche fördern den Austausch und stärken die soziale Vernetzung unter den Nutzern.
Bildquelle: Microsoft 365-Inhaltsbibliothek
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8688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Die Verknüpfung mit Ticketing-Systemen und exklusiven Partnerangeboten wird die Nutzererfahrung abrunden und den Mehrwert der Plattform steigern.
Bildquelle: Microsoft 365-Inhaltsbibliothek
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651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Das Designkonzept setzt auf die harmonische Kombination von Blau für Vertrauen, Orange als Akzentfarbe für Dynamik und Weiß für Klarheit, um eine moderne und einladende Nutzeroberfläche zu schaffen.
Bildquelle: Microsoft 365-Inhaltsbibliothek
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0455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Durch Algorithmen analysieren wir Nutzerpräferenzen und soziale Verbindungen, um relevante und spannende Events vorzuschlagen, die das Gemeinschaftsgefühl stärken.
Bildquelle: Microsoft 365-Inhaltsbibliothek
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639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9CEB7-8037-472D-ABC0-BA4BEFC02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A81071-7F3C-FA8F-85FE-89B064D32B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9790623-ADE5-97F9-826D-4F4CFA069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In der Event-Detailansicht können Nutzer mehr über Veranstaltungen erfahren, Freunde einladen, Kommentare lesen und sich direkt vernetzen – alles eingebettet in eine übersichtliche UI.
Bildquelle: Microsoft 365-Inhaltsbibliothek
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AA6B2B-033A-E368-BB9F-2EFF8220D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857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BeFriends wurde für seine frischen Ansätze gelobt, insbesondere für die hohe Nutzerzufriedenheit durch passgenaue Eventempfehlungen und einfache Bedienung.
Bildquelle: Microsoft 365-Inhaltsbibliothek
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5180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Das durchdachte Farb- und Layoutkonzept hat sich als Schlüssel zum intuitiven Nutzererlebnis erwiesen und die Plattform visuell ansprechend gestaltet.
Bildquelle: Microsoft 365-Inhaltsbibliothek
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974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92BDF-A154-3233-838E-15627C4C5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2DDBD9C-8323-EC48-B03A-2AEAC3904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0BAE963-EFAE-8B1F-CAA9-0AC2D4AC2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Die Plattform bietet personalisierte Eventvorschläge, einfache Event-Anfragen sowie soziale Funktionen wie gemeinsame Planung und Feedback. Ziel ist eine intuitive Benutzererfahrung mit Mehrwert für Nutzer.
Bildquelle: Microsoft 365-Inhaltsbibliothek
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EDF9BD-35FF-8503-09E1-30B3EAADB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104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BeFriends möchte soziale Erlebnisse fördern und Menschen durch gezielte Event-Empfehlungen zusammenbringen. Die Mission ist es, Veranstaltungen passend zu Nutzerinteressen und sozialen Präferenzen zu empfehlen und so Gemeinschaften zu stärken.
Bildquelle: Microsoft 365-Inhaltsbibliothek
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6514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Wir haben gelernt, wie wichtig Personalisierung, effiziente Entwicklungstools und Nutzerzentrierung für den Erfolg einer digitalen Plattform sind.
Bildquelle: Microsoft 365-Inhaltsbibliothek
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3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Dieser Abschnitt zeigt die Schritt-für-Schritt-Nutzerreise auf BeFriends, angefangen beim Home Screen über Event-Anfragen bis hin zur personalisierten Eventansicht mit sozialen Features.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39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Der Home Screen lädt Nutzer ein, neue Events zu entdecken, mit klaren Kategorien und personalisierten Empfehlungen, die Neugier wecken und zur Interaktion motivieren.
Bildquelle: Microsoft 365-Inhaltsbibliothek
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5178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Nutzer können unkompliziert Anfragen für Events stellen, indem sie Interessen und soziale Gruppen angeben, was die Grundlage für maßgeschneiderte Vorschläge bildet.
Bildquelle: Microsoft 365-Inhaltsbibliothek
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521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A0302-4C08-BCA7-8471-27738E8D5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FE9BF12-E958-52D6-E758-2BB3705864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B6493E3-0327-7958-D182-3D0E5984A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Nutzer können unkompliziert Anfragen für Events stellen, indem sie Interessen und soziale Gruppen angeben, was die Grundlage für maßgeschneiderte Vorschläge bildet.
Bildquelle: Microsoft 365-Inhaltsbibliothek
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1208FC-16E8-E358-2224-26D449A0D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3363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
---
In der Event-Detailansicht können Nutzer mehr über Veranstaltungen erfahren, Freunde einladen, Kommentare lesen und sich direkt vernetzen – alles eingebettet in eine übersichtliche UI.
Bildquelle: Microsoft 365-Inhaltsbibliothek
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06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BeFriends</a:t>
            </a:r>
            <a:r>
              <a:rPr lang="de-DE"/>
              <a:t> steht für moderne, soziale Eventvermittlung mit großem Innovationspotenzial. Die kontinuierliche Weiterentwicklung wird das Nutzererlebnis weiter verbessern.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2FE1D-8CEB-48CB-854C-45337A556D33}" type="slidenum"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15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462AA2-1798-F92E-D250-BD78B1F6A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2996" y="4267832"/>
            <a:ext cx="3604497" cy="1297115"/>
          </a:xfrm>
        </p:spPr>
        <p:txBody>
          <a:bodyPr anchor="t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US" sz="4900" b="1" err="1">
                <a:solidFill>
                  <a:schemeClr val="tx2"/>
                </a:solidFill>
                <a:ea typeface="+mj-lt"/>
                <a:cs typeface="+mj-lt"/>
              </a:rPr>
              <a:t>BeFriends</a:t>
            </a:r>
            <a:endParaRPr lang="de-DE" sz="4900" b="1">
              <a:solidFill>
                <a:schemeClr val="tx2"/>
              </a:solidFill>
              <a:ea typeface="Calibri"/>
              <a:cs typeface="Calibri"/>
            </a:endParaRPr>
          </a:p>
          <a:p>
            <a:pPr algn="l">
              <a:lnSpc>
                <a:spcPct val="90000"/>
              </a:lnSpc>
            </a:pPr>
            <a:r>
              <a:rPr lang="en-US" sz="2400">
                <a:solidFill>
                  <a:schemeClr val="tx2"/>
                </a:solidFill>
                <a:ea typeface="+mj-lt"/>
                <a:cs typeface="+mj-lt"/>
              </a:rPr>
              <a:t>Event Recommendation</a:t>
            </a:r>
          </a:p>
          <a:p>
            <a:pPr algn="l">
              <a:lnSpc>
                <a:spcPct val="90000"/>
              </a:lnSpc>
            </a:pPr>
            <a:r>
              <a:rPr lang="en-US" sz="2400">
                <a:solidFill>
                  <a:schemeClr val="tx2"/>
                </a:solidFill>
                <a:ea typeface="+mj-lt"/>
                <a:cs typeface="+mj-lt"/>
              </a:rPr>
              <a:t>Platform</a:t>
            </a:r>
            <a:endParaRPr lang="de-DE" sz="2400">
              <a:solidFill>
                <a:schemeClr val="tx2"/>
              </a:solidFill>
              <a:ea typeface="Calibri"/>
              <a:cs typeface="Calibri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01E454-1FD6-B22B-EFA3-E7A719089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3224" y="3428999"/>
            <a:ext cx="3604268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de-DE" sz="1400" i="1">
                <a:solidFill>
                  <a:schemeClr val="tx2"/>
                </a:solidFill>
              </a:rPr>
              <a:t>Connect </a:t>
            </a:r>
            <a:r>
              <a:rPr lang="de-DE" sz="1400" i="1" err="1">
                <a:solidFill>
                  <a:schemeClr val="tx2"/>
                </a:solidFill>
              </a:rPr>
              <a:t>people</a:t>
            </a:r>
            <a:r>
              <a:rPr lang="de-DE" sz="1400" i="1">
                <a:solidFill>
                  <a:schemeClr val="tx2"/>
                </a:solidFill>
              </a:rPr>
              <a:t> </a:t>
            </a:r>
            <a:r>
              <a:rPr lang="de-DE" sz="1400" i="1" err="1">
                <a:solidFill>
                  <a:schemeClr val="tx2"/>
                </a:solidFill>
              </a:rPr>
              <a:t>for</a:t>
            </a:r>
            <a:r>
              <a:rPr lang="de-DE" sz="1400" i="1">
                <a:solidFill>
                  <a:schemeClr val="tx2"/>
                </a:solidFill>
              </a:rPr>
              <a:t> </a:t>
            </a:r>
            <a:r>
              <a:rPr lang="de-DE" sz="1400" i="1" err="1">
                <a:solidFill>
                  <a:schemeClr val="tx2"/>
                </a:solidFill>
              </a:rPr>
              <a:t>shared</a:t>
            </a:r>
            <a:r>
              <a:rPr lang="de-DE" sz="1400" i="1">
                <a:solidFill>
                  <a:schemeClr val="tx2"/>
                </a:solidFill>
              </a:rPr>
              <a:t> </a:t>
            </a:r>
            <a:r>
              <a:rPr lang="de-DE" sz="1400" i="1" err="1">
                <a:solidFill>
                  <a:schemeClr val="tx2"/>
                </a:solidFill>
              </a:rPr>
              <a:t>activities</a:t>
            </a:r>
            <a:endParaRPr lang="de-DE" sz="1400" i="1">
              <a:solidFill>
                <a:schemeClr val="tx2"/>
              </a:solidFill>
              <a:ea typeface="Calibri"/>
              <a:cs typeface="Calibri"/>
            </a:endParaRPr>
          </a:p>
        </p:txBody>
      </p:sp>
      <p:pic>
        <p:nvPicPr>
          <p:cNvPr id="4" name="Grafik 3" descr="Ein Bild, das Clipart, Grafiken, Kreativität, Design enthält.&#10;&#10;KI-generierte Inhalte können fehlerhaft sein.">
            <a:extLst>
              <a:ext uri="{FF2B5EF4-FFF2-40B4-BE49-F238E27FC236}">
                <a16:creationId xmlns:a16="http://schemas.microsoft.com/office/drawing/2014/main" id="{6234BEEC-2DDB-8FE7-44D3-E9039418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52" y="2600960"/>
            <a:ext cx="3106320" cy="2570479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CC205B26-AD13-C72F-34C6-E73DA80C3BDB}"/>
              </a:ext>
            </a:extLst>
          </p:cNvPr>
          <p:cNvSpPr txBox="1"/>
          <p:nvPr/>
        </p:nvSpPr>
        <p:spPr>
          <a:xfrm>
            <a:off x="5866190" y="6483047"/>
            <a:ext cx="327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Calibri"/>
                <a:cs typeface="Calibri"/>
              </a:rPr>
              <a:t>Matthias Leopold, AISA 09/25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97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19C29-E303-E56C-0B4A-749BC6EC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1847088"/>
            <a:ext cx="5508252" cy="1133856"/>
          </a:xfrm>
        </p:spPr>
        <p:txBody>
          <a:bodyPr anchor="b">
            <a:normAutofit/>
          </a:bodyPr>
          <a:lstStyle/>
          <a:p>
            <a:r>
              <a:rPr lang="de-DE" sz="4000" err="1"/>
              <a:t>Conclusion</a:t>
            </a:r>
            <a:endParaRPr lang="de-DE" sz="4000" err="1">
              <a:ea typeface="Calibri"/>
              <a:cs typeface="Calibri"/>
            </a:endParaRPr>
          </a:p>
        </p:txBody>
      </p:sp>
      <p:graphicFrame>
        <p:nvGraphicFramePr>
          <p:cNvPr id="9" name="Inhaltsplatzhalter 2">
            <a:extLst>
              <a:ext uri="{FF2B5EF4-FFF2-40B4-BE49-F238E27FC236}">
                <a16:creationId xmlns:a16="http://schemas.microsoft.com/office/drawing/2014/main" id="{D89AF0C3-82A0-32E4-B4F2-A23FF08BDB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9357025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59484" y="3593592"/>
          <a:ext cx="8421878" cy="3009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64" name="Grafik 663" descr="Ein Bild, das Clipart, Grafiken, Kreativität, Design enthält.&#10;&#10;KI-generierte Inhalte können fehlerhaft sein.">
            <a:extLst>
              <a:ext uri="{FF2B5EF4-FFF2-40B4-BE49-F238E27FC236}">
                <a16:creationId xmlns:a16="http://schemas.microsoft.com/office/drawing/2014/main" id="{E20DD78E-338E-613E-F50B-554B795282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0507" y="-1129"/>
            <a:ext cx="1221076" cy="1012613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52496DFE-CD42-0F24-4F01-05AB4BCC6938}"/>
              </a:ext>
            </a:extLst>
          </p:cNvPr>
          <p:cNvSpPr txBox="1"/>
          <p:nvPr/>
        </p:nvSpPr>
        <p:spPr>
          <a:xfrm>
            <a:off x="6420303" y="5947077"/>
            <a:ext cx="2457450" cy="6569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ea typeface="+mn-lt"/>
                <a:cs typeface="+mn-lt"/>
              </a:rPr>
              <a:t>https://github.com/Matleo/AISA25_BeFriends</a:t>
            </a:r>
            <a:endParaRPr lang="de-DE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0019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DB9CE0-41AD-4130-80EA-8297C80EC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818" y="1814321"/>
            <a:ext cx="8004174" cy="4560920"/>
          </a:xfrm>
        </p:spPr>
        <p:txBody>
          <a:bodyPr anchor="b">
            <a:normAutofit/>
          </a:bodyPr>
          <a:lstStyle/>
          <a:p>
            <a:r>
              <a:rPr lang="de-DE"/>
              <a:t>One </a:t>
            </a:r>
            <a:r>
              <a:t>Key </a:t>
            </a:r>
            <a:r>
              <a:rPr lang="de-DE"/>
              <a:t>Learning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9567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245F6F-B0EE-3998-6542-F332786FF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74C0DD-1B0C-394D-2FE2-2B22579D7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DE2AA2-52FD-06ED-72D7-6DB76B046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4012141"/>
            <a:ext cx="3586202" cy="23327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t>GitHub Copilot</a:t>
            </a:r>
          </a:p>
        </p:txBody>
      </p:sp>
      <p:pic>
        <p:nvPicPr>
          <p:cNvPr id="5" name="Inhaltsplatzhalter 4" descr="Kontinent - Geographisches Gebiet, 4K-Auflösung, Abstrakt, Animation - Bewegtbild, Binärcode">
            <a:extLst>
              <a:ext uri="{FF2B5EF4-FFF2-40B4-BE49-F238E27FC236}">
                <a16:creationId xmlns:a16="http://schemas.microsoft.com/office/drawing/2014/main" id="{20EC4ECF-BFF4-89F4-CF8B-62EED0F115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8298" r="27670"/>
          <a:stretch>
            <a:fillRect/>
          </a:stretch>
        </p:blipFill>
        <p:spPr>
          <a:xfrm>
            <a:off x="535211" y="681318"/>
            <a:ext cx="3510478" cy="3083858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D80C8B-DEA1-6BF5-7CD7-0A8F9079D02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522912" y="548639"/>
            <a:ext cx="4161602" cy="579630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Automation of repetitive tasks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Reduces workload</a:t>
            </a:r>
            <a:endParaRPr lang="de-DE">
              <a:ea typeface="+mn-lt"/>
              <a:cs typeface="+mn-lt"/>
            </a:endParaRPr>
          </a:p>
          <a:p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Real-time code suggestions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Improves efficiency</a:t>
            </a: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Accelerated development process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Automation and suggestions </a:t>
            </a:r>
            <a:endParaRPr lang="de-DE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Faster implementation</a:t>
            </a:r>
          </a:p>
          <a:p>
            <a:r>
              <a:rPr lang="en-US">
                <a:ea typeface="Calibri"/>
                <a:cs typeface="Calibri"/>
              </a:rPr>
              <a:t>Automated testing and documentation</a:t>
            </a: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More time for creativity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Room for creative and innovative problem-solving</a:t>
            </a:r>
            <a:endParaRPr lang="de-DE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78997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FBAE8E-9C4B-F88F-9CEA-E1D699E01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52571F-53BB-2C67-24DB-766A71FB2A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E9F39A-1C47-6B19-EF11-DA40440355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356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D6192-918D-6AAD-2C41-ED9D5C70A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02C485-2523-3118-627A-43859D3359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2187124-770F-F99F-3CC0-5992AC906F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5092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56A2C5-8CA9-BBEE-DB8A-9A8F4BD1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49FB1-8657-1AD3-EA4F-5C68DDDDE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400" y="603504"/>
            <a:ext cx="4437127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Start on </a:t>
            </a:r>
            <a:r>
              <a:rPr lang="de-DE" err="1"/>
              <a:t>the</a:t>
            </a:r>
            <a:r>
              <a:rPr lang="de-DE"/>
              <a:t> Home Screen </a:t>
            </a:r>
            <a:r>
              <a:rPr lang="de-DE" err="1"/>
              <a:t>with</a:t>
            </a:r>
            <a:r>
              <a:rPr lang="de-DE"/>
              <a:t> Focus on Discovery</a:t>
            </a:r>
          </a:p>
        </p:txBody>
      </p:sp>
      <p:pic>
        <p:nvPicPr>
          <p:cNvPr id="5" name="Inhaltsplatzhalter 4" descr="Frau, die Essen online auf ihrem elektronischen Gerät bestellt">
            <a:extLst>
              <a:ext uri="{FF2B5EF4-FFF2-40B4-BE49-F238E27FC236}">
                <a16:creationId xmlns:a16="http://schemas.microsoft.com/office/drawing/2014/main" id="{CD0AE3EB-67F8-D51E-F99E-80F7C63BFB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8396" r="35759" b="-1"/>
          <a:stretch>
            <a:fillRect/>
          </a:stretch>
        </p:blipFill>
        <p:spPr>
          <a:xfrm>
            <a:off x="20" y="10"/>
            <a:ext cx="3682726" cy="6857990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59F7F1E-3967-2B48-0152-C9E944EF0EB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176399" y="2214282"/>
            <a:ext cx="4437127" cy="409507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Invitation to Discovery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Motivates to discover new events </a:t>
            </a:r>
          </a:p>
          <a:p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Clear Categories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Improves finding relevant content</a:t>
            </a:r>
            <a:endParaRPr lang="en-US">
              <a:ea typeface="Calibri"/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Personalized Recommendations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Recommendations based on user behavior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Awaken curiosity and increase interaction</a:t>
            </a:r>
          </a:p>
        </p:txBody>
      </p:sp>
    </p:spTree>
    <p:extLst>
      <p:ext uri="{BB962C8B-B14F-4D97-AF65-F5344CB8AC3E}">
        <p14:creationId xmlns:p14="http://schemas.microsoft.com/office/powerpoint/2010/main" val="42701971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8648D9-6E0C-7E75-2FD7-4A7B49D08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1729D-DE9C-AEB0-D71A-86C6FFACF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5763C5-0621-6959-35AA-3900C5E18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09" y="548639"/>
            <a:ext cx="2983230" cy="5719640"/>
          </a:xfrm>
        </p:spPr>
        <p:txBody>
          <a:bodyPr anchor="t">
            <a:normAutofit/>
          </a:bodyPr>
          <a:lstStyle/>
          <a:p>
            <a:r>
              <a:t>Konkrete Verbesserungen an Code und Features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F907B7C2-A7DD-B31A-F4AD-EB7E728CCF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040656" y="548639"/>
          <a:ext cx="4642335" cy="5861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76258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3E8498D-DA8F-EF6C-5420-F153D497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378E99-5089-414D-1890-92A26CDE1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818" y="1814321"/>
            <a:ext cx="5829300" cy="4560920"/>
          </a:xfrm>
        </p:spPr>
        <p:txBody>
          <a:bodyPr anchor="b">
            <a:normAutofit/>
          </a:bodyPr>
          <a:lstStyle/>
          <a:p>
            <a:r>
              <a:t>GitHub Copilot Story: Development Advantages and Workflow Optimization</a:t>
            </a:r>
          </a:p>
        </p:txBody>
      </p:sp>
    </p:spTree>
    <p:extLst>
      <p:ext uri="{BB962C8B-B14F-4D97-AF65-F5344CB8AC3E}">
        <p14:creationId xmlns:p14="http://schemas.microsoft.com/office/powerpoint/2010/main" val="2246274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C10677-030D-2A09-5E3A-A50649674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400" y="603504"/>
            <a:ext cx="4437127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t>Before: Manual Development and Challenges</a:t>
            </a:r>
          </a:p>
        </p:txBody>
      </p:sp>
      <p:pic>
        <p:nvPicPr>
          <p:cNvPr id="5" name="Inhaltsplatzhalter 4" descr="Der Bediener verwendet eine CNC-Maschine">
            <a:extLst>
              <a:ext uri="{FF2B5EF4-FFF2-40B4-BE49-F238E27FC236}">
                <a16:creationId xmlns:a16="http://schemas.microsoft.com/office/drawing/2014/main" id="{8655DC99-5888-4B40-A244-1649B5B44D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8703" r="15452" b="-1"/>
          <a:stretch>
            <a:fillRect/>
          </a:stretch>
        </p:blipFill>
        <p:spPr>
          <a:xfrm>
            <a:off x="20" y="10"/>
            <a:ext cx="3682726" cy="6857990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9D55B71-0125-9DF5-7BB2-9B8CF33F77B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176399" y="2214282"/>
            <a:ext cx="4437127" cy="4095078"/>
          </a:xfrm>
        </p:spPr>
        <p:txBody>
          <a:bodyPr>
            <a:normAutofit/>
          </a:bodyPr>
          <a:lstStyle/>
          <a:p>
            <a:r>
              <a:t>Zeitintensives Codieren</a:t>
            </a:r>
          </a:p>
          <a:p>
            <a:r>
              <a:t>Fruehe Entwicklungsprozesse erforderten manuelles Schreiben von umfangreichem Code ohne Hilfsmittel.</a:t>
            </a:r>
          </a:p>
          <a:p>
            <a:r>
              <a:t>Komplexe Logikbewaeltigung</a:t>
            </a:r>
          </a:p>
          <a:p>
            <a:r>
              <a:t>Entwickler mussten schwierige logische Probleme ohne automatisierte Werkzeuge loesen.</a:t>
            </a:r>
          </a:p>
          <a:p>
            <a:r>
              <a:t>Fehlende Automatisierung</a:t>
            </a:r>
          </a:p>
          <a:p>
            <a:r>
              <a:t>Ohne automatisierte Unterstuetzung war der Entwicklungsfortschritt langsamer und fehleranfaelliger.</a:t>
            </a:r>
          </a:p>
        </p:txBody>
      </p:sp>
    </p:spTree>
    <p:extLst>
      <p:ext uri="{BB962C8B-B14F-4D97-AF65-F5344CB8AC3E}">
        <p14:creationId xmlns:p14="http://schemas.microsoft.com/office/powerpoint/2010/main" val="38890905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905D5B-81A8-A5BA-F070-2788B26E0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F962FF-A452-41D8-29AE-E8FE93B26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4012141"/>
            <a:ext cx="3586202" cy="23327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t>After: Efficient Implementation with GitHub Copilot</a:t>
            </a:r>
          </a:p>
        </p:txBody>
      </p:sp>
      <p:pic>
        <p:nvPicPr>
          <p:cNvPr id="5" name="Inhaltsplatzhalter 4" descr="Kontinent - Geographisches Gebiet, 4K-Auflösung, Abstrakt, Animation - Bewegtbild, Binärcode">
            <a:extLst>
              <a:ext uri="{FF2B5EF4-FFF2-40B4-BE49-F238E27FC236}">
                <a16:creationId xmlns:a16="http://schemas.microsoft.com/office/drawing/2014/main" id="{EE9DB0B8-5766-4C94-8FF6-857FD146BA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8298" r="27670"/>
          <a:stretch>
            <a:fillRect/>
          </a:stretch>
        </p:blipFill>
        <p:spPr>
          <a:xfrm>
            <a:off x="535211" y="681318"/>
            <a:ext cx="3510478" cy="3083858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34D2C5-B844-E288-06B2-740ACF4D323B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522912" y="548639"/>
            <a:ext cx="4161602" cy="5796301"/>
          </a:xfrm>
        </p:spPr>
        <p:txBody>
          <a:bodyPr>
            <a:normAutofit/>
          </a:bodyPr>
          <a:lstStyle/>
          <a:p>
            <a:r>
              <a:t>Automatisierung repetitiver Aufgaben</a:t>
            </a:r>
          </a:p>
          <a:p>
            <a:r>
              <a:t>GitHub Copilot unterstuetzt Entwickler, indem es repetitive Aufgaben automatisiert und so den Arbeitsaufwand reduziert.</a:t>
            </a:r>
          </a:p>
          <a:p>
            <a:r>
              <a:t>Code-Vorschlaege in Echtzeit</a:t>
            </a:r>
          </a:p>
          <a:p>
            <a:r>
              <a:t>Das Tool liefert intelligente Code-Vorschlaege und verbessert dadurch die Effizienz des Entwicklungsprozesses.</a:t>
            </a:r>
          </a:p>
          <a:p>
            <a:r>
              <a:t>Beschleunigter Entwicklungsprozess</a:t>
            </a:r>
          </a:p>
          <a:p>
            <a:r>
              <a:t>Durch die Automatisierung und Vorschlaege ermoeglicht GitHub Copilot eine schnellere Umsetzung von Projekten.</a:t>
            </a:r>
          </a:p>
          <a:p>
            <a:r>
              <a:t>Mehr Zeit fuer Kreativitaet</a:t>
            </a:r>
          </a:p>
          <a:p>
            <a:r>
              <a:t>Die Zeitersparnis durch Copilot gibt Entwicklern mehr Raum fuer kreative und innovative Problemloesungen.</a:t>
            </a:r>
          </a:p>
        </p:txBody>
      </p:sp>
    </p:spTree>
    <p:extLst>
      <p:ext uri="{BB962C8B-B14F-4D97-AF65-F5344CB8AC3E}">
        <p14:creationId xmlns:p14="http://schemas.microsoft.com/office/powerpoint/2010/main" val="24842413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905D5B-81A8-A5BA-F070-2788B26E0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93ED47-ECA0-5BC4-9E22-AAF0028EB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4012141"/>
            <a:ext cx="3586202" cy="23327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t>Core </a:t>
            </a:r>
            <a:r>
              <a:rPr err="1"/>
              <a:t>Functions</a:t>
            </a:r>
            <a:r>
              <a:t> </a:t>
            </a:r>
            <a:endParaRPr lang="de-DE">
              <a:ea typeface="Calibri"/>
              <a:cs typeface="Calibri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8695253-0018-E218-5FA4-C69DA7270D8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517267" y="1485617"/>
            <a:ext cx="4387380" cy="57963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>
                <a:ea typeface="+mn-lt"/>
                <a:cs typeface="+mn-lt"/>
              </a:rPr>
              <a:t>Event Suggestions</a:t>
            </a:r>
            <a:endParaRPr lang="en-US" sz="2400" b="1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Tailor event suggestions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Preferences and location</a:t>
            </a:r>
          </a:p>
          <a:p>
            <a:endParaRPr lang="en-US" sz="24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 b="1">
                <a:ea typeface="+mn-lt"/>
                <a:cs typeface="+mn-lt"/>
              </a:rPr>
              <a:t>Natural Language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Chatbot</a:t>
            </a:r>
          </a:p>
          <a:p>
            <a:r>
              <a:rPr lang="en-US" sz="2400">
                <a:ea typeface="+mn-lt"/>
                <a:cs typeface="+mn-lt"/>
              </a:rPr>
              <a:t>Quickly find suitable events</a:t>
            </a:r>
            <a:endParaRPr lang="en-US" sz="2400">
              <a:ea typeface="Calibri"/>
              <a:cs typeface="Calibri"/>
            </a:endParaRPr>
          </a:p>
          <a:p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Future: Social Features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Joint planning and feedback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Interactive and collaborative</a:t>
            </a:r>
          </a:p>
        </p:txBody>
      </p:sp>
      <p:pic>
        <p:nvPicPr>
          <p:cNvPr id="21" name="Inhaltsplatzhalter 20" descr="Ein Bild, das Grafiken, Clipart, Logo, Grafikdesign enthält.&#10;&#10;KI-generierte Inhalte können fehlerhaft sein.">
            <a:extLst>
              <a:ext uri="{FF2B5EF4-FFF2-40B4-BE49-F238E27FC236}">
                <a16:creationId xmlns:a16="http://schemas.microsoft.com/office/drawing/2014/main" id="{970ACC97-A0C7-0FEF-55B8-D819655B3B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578" y="422708"/>
            <a:ext cx="4495799" cy="367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4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3E8498D-DA8F-EF6C-5420-F153D497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922AFC-45F6-4588-A834-26F505A8D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818" y="1814321"/>
            <a:ext cx="5829300" cy="4560920"/>
          </a:xfrm>
        </p:spPr>
        <p:txBody>
          <a:bodyPr anchor="b">
            <a:normAutofit/>
          </a:bodyPr>
          <a:lstStyle/>
          <a:p>
            <a:r>
              <a:t>Software Architecture and Technical Implementation of the Platform</a:t>
            </a:r>
          </a:p>
        </p:txBody>
      </p:sp>
    </p:spTree>
    <p:extLst>
      <p:ext uri="{BB962C8B-B14F-4D97-AF65-F5344CB8AC3E}">
        <p14:creationId xmlns:p14="http://schemas.microsoft.com/office/powerpoint/2010/main" val="1739881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059995-5CC2-A994-B7CD-77F9EA269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603504"/>
            <a:ext cx="3271264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t>Frontend: Moderne UI mit klarer Typografie und viel Weißraum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3CC086-C2FC-D266-5CCD-59707A5C627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59485" y="2212848"/>
            <a:ext cx="3271265" cy="4096512"/>
          </a:xfrm>
        </p:spPr>
        <p:txBody>
          <a:bodyPr>
            <a:normAutofit/>
          </a:bodyPr>
          <a:lstStyle/>
          <a:p>
            <a:r>
              <a:t>Klare Typografie</a:t>
            </a:r>
          </a:p>
          <a:p>
            <a:r>
              <a:t>Die Verwendung klarer Schriftarten verbessert die Lesbarkeit und sorgt fuer eine angenehme Benutzererfahrung.</a:t>
            </a:r>
          </a:p>
          <a:p>
            <a:r>
              <a:t>Großzuegiger Weißraum</a:t>
            </a:r>
          </a:p>
          <a:p>
            <a:r>
              <a:t>Viel Weißraum erhoeht die Übersichtlichkeit und erleichtert die Informationsaufnahme fuer Nutzer.</a:t>
            </a:r>
          </a:p>
        </p:txBody>
      </p:sp>
      <p:pic>
        <p:nvPicPr>
          <p:cNvPr id="5" name="Inhaltsplatzhalter 4" descr="Generische Smart Digital Device Serien">
            <a:extLst>
              <a:ext uri="{FF2B5EF4-FFF2-40B4-BE49-F238E27FC236}">
                <a16:creationId xmlns:a16="http://schemas.microsoft.com/office/drawing/2014/main" id="{4F4BE990-65EB-44A7-A962-E43ADF3773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613" r="32953"/>
          <a:stretch>
            <a:fillRect/>
          </a:stretch>
        </p:blipFill>
        <p:spPr>
          <a:xfrm>
            <a:off x="4363974" y="-1"/>
            <a:ext cx="478002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35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63D771-ACC0-D482-A6E9-6FABACF0B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600074"/>
            <a:ext cx="452628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t>Backend: Skalierbare Event-Vorschlagslogik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D97C12-E036-DDBC-DCC6-204712A9CD3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59485" y="2212848"/>
            <a:ext cx="4526281" cy="4096512"/>
          </a:xfrm>
        </p:spPr>
        <p:txBody>
          <a:bodyPr>
            <a:normAutofit/>
          </a:bodyPr>
          <a:lstStyle/>
          <a:p>
            <a:r>
              <a:t>Nutzeranfragen Verarbeitung</a:t>
            </a:r>
          </a:p>
          <a:p>
            <a:r>
              <a:t>Das Backend verarbeitet effizient Nutzeranfragen zur Eventvorschlagslogik in Echtzeit und stellt schnelle Reaktionen sicher.</a:t>
            </a:r>
          </a:p>
          <a:p>
            <a:r>
              <a:t>Skalierbare Algorithmen</a:t>
            </a:r>
          </a:p>
          <a:p>
            <a:r>
              <a:t>Die Algorithmen sind skalierbar und koennen steigende Nutzerzahlen durch dynamische Ressourcenanpassung bewaeltigen.</a:t>
            </a:r>
          </a:p>
          <a:p>
            <a:r>
              <a:t>Intelligente Eventvorschlaege</a:t>
            </a:r>
          </a:p>
          <a:p>
            <a:r>
              <a:t>Das System erzeugt intelligente und personalisierte Eventvorschlaege basierend auf Nutzerverhalten und Praeferenzen.</a:t>
            </a:r>
          </a:p>
        </p:txBody>
      </p:sp>
      <p:pic>
        <p:nvPicPr>
          <p:cNvPr id="5" name="Inhaltsplatzhalter 4" descr="Innenraum des Serverraums im Rechenzentrum">
            <a:extLst>
              <a:ext uri="{FF2B5EF4-FFF2-40B4-BE49-F238E27FC236}">
                <a16:creationId xmlns:a16="http://schemas.microsoft.com/office/drawing/2014/main" id="{5F6082EA-3A33-4C97-99D9-2314D6D043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3761" r="36427"/>
          <a:stretch>
            <a:fillRect/>
          </a:stretch>
        </p:blipFill>
        <p:spPr>
          <a:xfrm>
            <a:off x="5509260" y="10"/>
            <a:ext cx="363474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950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D2A334-A31D-D7CE-A240-D8CFC103B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603504"/>
            <a:ext cx="3271264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t>Integration externer APIs und Sicherheit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87D5E8-A3B4-35C8-3301-CD62C1B8E83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59485" y="2212848"/>
            <a:ext cx="3271265" cy="4096512"/>
          </a:xfrm>
        </p:spPr>
        <p:txBody>
          <a:bodyPr>
            <a:normAutofit/>
          </a:bodyPr>
          <a:lstStyle/>
          <a:p>
            <a:r>
              <a:t>Erweiterung des Eventangebots</a:t>
            </a:r>
          </a:p>
          <a:p>
            <a:r>
              <a:t>Die Integration externer APIs ermoeglicht die Bereicherung und Vielfalt des Eventangebots durch zusaetzliche Datenquellen.</a:t>
            </a:r>
          </a:p>
          <a:p>
            <a:r>
              <a:t>Sicherheitsmaßnahmen</a:t>
            </a:r>
          </a:p>
          <a:p>
            <a:r>
              <a:t>Sicherheitsvorkehrungen gewaehrleisten den Schutz sensibler Nutzerdaten bei der Einbindung externer Systeme.</a:t>
            </a:r>
          </a:p>
        </p:txBody>
      </p:sp>
      <p:pic>
        <p:nvPicPr>
          <p:cNvPr id="5" name="Inhaltsplatzhalter 4" descr="Hintergrund des Konzepts der Computernetzwerksicherheitslösung">
            <a:extLst>
              <a:ext uri="{FF2B5EF4-FFF2-40B4-BE49-F238E27FC236}">
                <a16:creationId xmlns:a16="http://schemas.microsoft.com/office/drawing/2014/main" id="{418C4FD4-89AF-4B3D-A2D2-FF4C7C00E2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1860" r="31615" b="-2"/>
          <a:stretch>
            <a:fillRect/>
          </a:stretch>
        </p:blipFill>
        <p:spPr>
          <a:xfrm>
            <a:off x="4363974" y="-1"/>
            <a:ext cx="478002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30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3E8498D-DA8F-EF6C-5420-F153D497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C1DD68-D1EC-5449-38FB-037124572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818" y="1814321"/>
            <a:ext cx="5829300" cy="4560920"/>
          </a:xfrm>
        </p:spPr>
        <p:txBody>
          <a:bodyPr anchor="b">
            <a:normAutofit/>
          </a:bodyPr>
          <a:lstStyle/>
          <a:p>
            <a:r>
              <a:t>Appendix: Ideas and Outlook on Future Features</a:t>
            </a:r>
          </a:p>
        </p:txBody>
      </p:sp>
    </p:spTree>
    <p:extLst>
      <p:ext uri="{BB962C8B-B14F-4D97-AF65-F5344CB8AC3E}">
        <p14:creationId xmlns:p14="http://schemas.microsoft.com/office/powerpoint/2010/main" val="62819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9D6BCC-0D3F-FEDC-3B4C-5B371356C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603504"/>
            <a:ext cx="3271264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t>Erweiterte Personalisierung durch KI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1DD8FF-119C-406E-A4EE-429B358732A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59485" y="2212848"/>
            <a:ext cx="3271265" cy="4096512"/>
          </a:xfrm>
        </p:spPr>
        <p:txBody>
          <a:bodyPr>
            <a:normAutofit/>
          </a:bodyPr>
          <a:lstStyle/>
          <a:p>
            <a:r>
              <a:t>Praezisere Empfehlungen</a:t>
            </a:r>
          </a:p>
          <a:p>
            <a:r>
              <a:t>KI ermoeglicht genauere Empfehlungen durch tiefere Analyse von Nutzerverhalten und Praeferenzen.</a:t>
            </a:r>
          </a:p>
          <a:p>
            <a:r>
              <a:t>Verhaltensanalyse</a:t>
            </a:r>
          </a:p>
          <a:p>
            <a:r>
              <a:t>KI analysiert Nutzerverhalten, um individuelle Vorlieben besser zu verstehen und darauf einzugehen.</a:t>
            </a:r>
          </a:p>
        </p:txBody>
      </p:sp>
      <p:pic>
        <p:nvPicPr>
          <p:cNvPr id="5" name="Inhaltsplatzhalter 4" descr="Frau, die das Hologramm der Erde und des Netzwerks unter Verwendung der Benutzeroberflächentechnologie zeigt.">
            <a:extLst>
              <a:ext uri="{FF2B5EF4-FFF2-40B4-BE49-F238E27FC236}">
                <a16:creationId xmlns:a16="http://schemas.microsoft.com/office/drawing/2014/main" id="{BCD24861-087D-4FE5-B81D-21BA89F030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0136" r="20657"/>
          <a:stretch>
            <a:fillRect/>
          </a:stretch>
        </p:blipFill>
        <p:spPr>
          <a:xfrm>
            <a:off x="4363974" y="-1"/>
            <a:ext cx="478002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6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390A6-96AE-4517-2CA0-D81456C40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400" y="603504"/>
            <a:ext cx="4437127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t>Community-Features und Event-Chats</a:t>
            </a:r>
          </a:p>
        </p:txBody>
      </p:sp>
      <p:pic>
        <p:nvPicPr>
          <p:cNvPr id="5" name="Inhaltsplatzhalter 4" descr="[Größe=12]Junge Menschen, die vernetzt miteinander verbunden sind. [/size]&#10;&#10;[url=/file_closeup.php?id=19601238][img]/file_thumbview_approve.php?size=2&amp;id=19601238[/img][/url]&#10;&#10;[url=http://www.istockphoto.com/search/lightbox/12668632#b15145e][img] http://goo.gl/8dZgK[/img][/url]&#10;&#10;[url=http://www.istockphoto.com/search/lightbox/12807596#1e398fe7][img]http://goo.gl/CiEFc[/img][/url]&#10;&#10;[url=http://www.istockphoto.com/search/lightbox/10732031#1fe17be1][img] http://goo.gl/XkTJi[/img][/url]&#10;&#10;[url=http://www.istockphoto.com/search/lightbox/4384066#247f948][img] http://goo.gl/MXqcb[/img][/url]&#10;&#10;[img]http://goo.gl/Ioj7f[/img]">
            <a:extLst>
              <a:ext uri="{FF2B5EF4-FFF2-40B4-BE49-F238E27FC236}">
                <a16:creationId xmlns:a16="http://schemas.microsoft.com/office/drawing/2014/main" id="{AA5324A0-956C-43B8-B1D0-53FA66655B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2373" r="28023" b="-2"/>
          <a:stretch>
            <a:fillRect/>
          </a:stretch>
        </p:blipFill>
        <p:spPr>
          <a:xfrm>
            <a:off x="20" y="10"/>
            <a:ext cx="3682726" cy="6857990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2973C2B-0717-C7A5-C3FE-6BFCF59380D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176399" y="2214282"/>
            <a:ext cx="4437127" cy="4095078"/>
          </a:xfrm>
        </p:spPr>
        <p:txBody>
          <a:bodyPr>
            <a:normAutofit/>
          </a:bodyPr>
          <a:lstStyle/>
          <a:p>
            <a:r>
              <a:t>Gruppenchats</a:t>
            </a:r>
          </a:p>
          <a:p>
            <a:r>
              <a:t>Gruppenchats ermoeglichen Echtzeitkommunikation und foerdern den schnellen Informationsaustausch zwischen Nutzern.</a:t>
            </a:r>
          </a:p>
          <a:p>
            <a:r>
              <a:t>Community-Bereiche</a:t>
            </a:r>
          </a:p>
          <a:p>
            <a:r>
              <a:t>Community-Bereiche bieten Plattformen zur Vernetzung und zum Austausch von Ideen in einem gemeinsamen Umfeld.</a:t>
            </a:r>
          </a:p>
          <a:p>
            <a:r>
              <a:t>Soziale Vernetzung</a:t>
            </a:r>
          </a:p>
          <a:p>
            <a:r>
              <a:t>Interaktive Features staerken soziale Bindungen und foerdern den Aufbau von Nutzerbeziehungen innerhalb der Plattform.</a:t>
            </a:r>
          </a:p>
        </p:txBody>
      </p:sp>
    </p:spTree>
    <p:extLst>
      <p:ext uri="{BB962C8B-B14F-4D97-AF65-F5344CB8AC3E}">
        <p14:creationId xmlns:p14="http://schemas.microsoft.com/office/powerpoint/2010/main" val="41206828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8F0967-2D1D-3975-6FB6-8C2B5E1C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400" y="603504"/>
            <a:ext cx="4437127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t>Integration von Ticketing und Partnerangeboten</a:t>
            </a:r>
          </a:p>
        </p:txBody>
      </p:sp>
      <p:pic>
        <p:nvPicPr>
          <p:cNvPr id="5" name="Inhaltsplatzhalter 4" descr="Geschäftsmann mit einem Smartphone mit Angaben zu seiner Covid-19-Impfung.">
            <a:extLst>
              <a:ext uri="{FF2B5EF4-FFF2-40B4-BE49-F238E27FC236}">
                <a16:creationId xmlns:a16="http://schemas.microsoft.com/office/drawing/2014/main" id="{B8C1C408-1058-4845-815C-E3F4968673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5693" r="28596"/>
          <a:stretch>
            <a:fillRect/>
          </a:stretch>
        </p:blipFill>
        <p:spPr>
          <a:xfrm>
            <a:off x="20" y="10"/>
            <a:ext cx="3682726" cy="6857990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8FA64B9-0811-D8C4-B73C-53005AA26A1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176399" y="2214282"/>
            <a:ext cx="4437127" cy="4095078"/>
          </a:xfrm>
        </p:spPr>
        <p:txBody>
          <a:bodyPr>
            <a:normAutofit/>
          </a:bodyPr>
          <a:lstStyle/>
          <a:p>
            <a:r>
              <a:t>Verknuepfung mit Ticketing-Systemen</a:t>
            </a:r>
          </a:p>
          <a:p>
            <a:r>
              <a:t>Integration von Ticketverkaufssystemen verbessert die Benutzerfreundlichkeit durch einfache Buchungsprozesse.</a:t>
            </a:r>
          </a:p>
          <a:p>
            <a:r>
              <a:t>Exklusive Partnerangebote</a:t>
            </a:r>
          </a:p>
          <a:p>
            <a:r>
              <a:t>Angebote von Partnern schaffen zusaetzlichen Mehrwert und foerdern Nutzerbindung auf der Plattform.</a:t>
            </a:r>
          </a:p>
          <a:p>
            <a:r>
              <a:t>Verbesserte Nutzererfahrung</a:t>
            </a:r>
          </a:p>
          <a:p>
            <a:r>
              <a:t>Die Kombination aus Ticketing und Partnerangeboten sorgt fuer eine nahtlose und attraktive Nutzererfahrung.</a:t>
            </a:r>
          </a:p>
        </p:txBody>
      </p:sp>
    </p:spTree>
    <p:extLst>
      <p:ext uri="{BB962C8B-B14F-4D97-AF65-F5344CB8AC3E}">
        <p14:creationId xmlns:p14="http://schemas.microsoft.com/office/powerpoint/2010/main" val="35907733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367FBF-41F6-2527-436A-565DDB1C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400" y="603504"/>
            <a:ext cx="4437127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t>Color and Design Concept: Blue, Orange, White</a:t>
            </a:r>
          </a:p>
        </p:txBody>
      </p:sp>
      <p:pic>
        <p:nvPicPr>
          <p:cNvPr id="5" name="Inhaltsplatzhalter 4" descr="Verschiedene Pfannkuchen-Portionen bei glasgow scotland england uk">
            <a:extLst>
              <a:ext uri="{FF2B5EF4-FFF2-40B4-BE49-F238E27FC236}">
                <a16:creationId xmlns:a16="http://schemas.microsoft.com/office/drawing/2014/main" id="{5E273DAB-BCCB-4CFE-8ECE-A8D5B62CDD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3062" r="26663"/>
          <a:stretch>
            <a:fillRect/>
          </a:stretch>
        </p:blipFill>
        <p:spPr>
          <a:xfrm>
            <a:off x="20" y="10"/>
            <a:ext cx="3682726" cy="6857990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9BFDCA-6F02-A4BF-8B83-F932186C42C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176399" y="2214282"/>
            <a:ext cx="4437127" cy="4095078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lang="en-US">
                <a:ea typeface="+mn-lt"/>
                <a:cs typeface="+mn-lt"/>
              </a:rPr>
              <a:t>Blue for Trust</a:t>
            </a:r>
            <a:endParaRPr lang="de-DE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Blue symbolizes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trust and security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and creates a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calming atmosphere</a:t>
            </a:r>
            <a:endParaRPr/>
          </a:p>
          <a:p>
            <a:r>
              <a:rPr lang="en-US">
                <a:ea typeface="+mn-lt"/>
                <a:cs typeface="+mn-lt"/>
              </a:rPr>
              <a:t>for users.</a:t>
            </a: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Orange as an Accent Color</a:t>
            </a:r>
            <a:endParaRPr lang="de-DE"/>
          </a:p>
          <a:p>
            <a:endParaRPr/>
          </a:p>
          <a:p>
            <a:r>
              <a:rPr lang="en-US">
                <a:ea typeface="+mn-lt"/>
                <a:cs typeface="+mn-lt"/>
              </a:rPr>
              <a:t>Orange serves as a</a:t>
            </a:r>
            <a:endParaRPr lang="de-DE"/>
          </a:p>
          <a:p>
            <a:r>
              <a:rPr lang="en-US">
                <a:ea typeface="+mn-lt"/>
                <a:cs typeface="+mn-lt"/>
              </a:rPr>
              <a:t>dynamic accent color</a:t>
            </a:r>
            <a:endParaRPr lang="de-DE"/>
          </a:p>
          <a:p>
            <a:r>
              <a:rPr lang="en-US">
                <a:ea typeface="+mn-lt"/>
                <a:cs typeface="+mn-lt"/>
              </a:rPr>
              <a:t>that attracts attention</a:t>
            </a:r>
            <a:endParaRPr lang="de-DE"/>
          </a:p>
          <a:p>
            <a:r>
              <a:rPr lang="en-US">
                <a:ea typeface="+mn-lt"/>
                <a:cs typeface="+mn-lt"/>
              </a:rPr>
              <a:t>and conveys energy.</a:t>
            </a: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White for Clarity</a:t>
            </a:r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White represents clarity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and purity and ensures</a:t>
            </a:r>
            <a:endParaRPr/>
          </a:p>
          <a:p>
            <a:r>
              <a:rPr lang="en-US">
                <a:ea typeface="+mn-lt"/>
                <a:cs typeface="+mn-lt"/>
              </a:rPr>
              <a:t>a clear and modern design.</a:t>
            </a:r>
          </a:p>
        </p:txBody>
      </p:sp>
    </p:spTree>
    <p:extLst>
      <p:ext uri="{BB962C8B-B14F-4D97-AF65-F5344CB8AC3E}">
        <p14:creationId xmlns:p14="http://schemas.microsoft.com/office/powerpoint/2010/main" val="1896822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D1D22E-5996-E45B-92B2-659F701A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ADF2CD-86D7-E6D5-E779-883CED21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09" y="548639"/>
            <a:ext cx="2983230" cy="5719640"/>
          </a:xfrm>
        </p:spPr>
        <p:txBody>
          <a:bodyPr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Intelligent</a:t>
            </a:r>
            <a:endParaRPr lang="de-DE"/>
          </a:p>
          <a:p>
            <a:r>
              <a:rPr lang="en-US">
                <a:ea typeface="+mj-lt"/>
                <a:cs typeface="+mj-lt"/>
              </a:rPr>
              <a:t>suggestions</a:t>
            </a:r>
            <a:endParaRPr lang="en-US"/>
          </a:p>
          <a:p>
            <a:r>
              <a:rPr lang="en-US">
                <a:ea typeface="+mj-lt"/>
                <a:cs typeface="+mj-lt"/>
              </a:rPr>
              <a:t>and</a:t>
            </a:r>
            <a:endParaRPr lang="en-US"/>
          </a:p>
          <a:p>
            <a:r>
              <a:rPr lang="en-US">
                <a:ea typeface="+mj-lt"/>
                <a:cs typeface="+mj-lt"/>
              </a:rPr>
              <a:t>personalization</a:t>
            </a:r>
            <a:endParaRPr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165B2E2-67CA-45AB-B5B4-E6537625F4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565928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040656" y="548639"/>
          <a:ext cx="4642335" cy="5861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320953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FE9DC-9CF3-9400-C7A3-E8128F02A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7FBF23-D6AE-C3F7-94D6-5FD139872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97" y="502020"/>
            <a:ext cx="3992787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Mission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695837D-8780-243F-6745-6BBFC9D2DAB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58692" y="2405894"/>
            <a:ext cx="3986392" cy="35350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2500"/>
              </a:spcBef>
              <a:spcAft>
                <a:spcPct val="35000"/>
              </a:spcAft>
              <a:buNone/>
            </a:pPr>
            <a:r>
              <a:rPr lang="en-US" sz="1400" b="1">
                <a:ea typeface="+mn-lt"/>
                <a:cs typeface="+mn-lt"/>
              </a:rPr>
              <a:t>🚀 Shaping future of social experiences</a:t>
            </a:r>
            <a:endParaRPr lang="de-DE" sz="1400" b="1">
              <a:ea typeface="+mn-lt"/>
              <a:cs typeface="+mn-lt"/>
            </a:endParaRPr>
          </a:p>
          <a:p>
            <a:pPr marL="285750" lvl="1">
              <a:spcBef>
                <a:spcPct val="0"/>
              </a:spcBef>
              <a:spcAft>
                <a:spcPct val="35000"/>
              </a:spcAft>
              <a:buFont typeface="Arial,Sans-Serif"/>
              <a:buChar char="•"/>
            </a:pPr>
            <a:r>
              <a:rPr lang="en-US" sz="1400">
                <a:ea typeface="+mn-lt"/>
                <a:cs typeface="+mn-lt"/>
              </a:rPr>
              <a:t>Bridge technology and community</a:t>
            </a:r>
            <a:endParaRPr lang="en-US">
              <a:ea typeface="Calibri"/>
              <a:cs typeface="Calibri"/>
            </a:endParaRPr>
          </a:p>
          <a:p>
            <a:pPr marL="285750" lvl="1">
              <a:spcBef>
                <a:spcPct val="0"/>
              </a:spcBef>
              <a:spcAft>
                <a:spcPct val="35000"/>
              </a:spcAft>
              <a:buFont typeface="Arial,Sans-Serif"/>
              <a:buChar char="•"/>
            </a:pPr>
            <a:r>
              <a:rPr lang="en-US" sz="1400">
                <a:ea typeface="+mn-lt"/>
                <a:cs typeface="+mn-lt"/>
              </a:rPr>
              <a:t>Turn event discovery into meaningful connections</a:t>
            </a:r>
            <a:endParaRPr lang="en-US" sz="1400">
              <a:ea typeface="Calibri"/>
              <a:cs typeface="Calibri"/>
            </a:endParaRPr>
          </a:p>
          <a:p>
            <a:pPr marL="0" indent="0">
              <a:spcBef>
                <a:spcPts val="2500"/>
              </a:spcBef>
              <a:spcAft>
                <a:spcPct val="35000"/>
              </a:spcAft>
              <a:buNone/>
            </a:pPr>
            <a:r>
              <a:rPr lang="en-US" sz="1400" b="1">
                <a:ea typeface="+mn-lt"/>
                <a:cs typeface="+mn-lt"/>
              </a:rPr>
              <a:t>🤝 Building stronger communities</a:t>
            </a:r>
          </a:p>
          <a:p>
            <a:pPr marL="285750" lvl="1">
              <a:spcBef>
                <a:spcPct val="0"/>
              </a:spcBef>
              <a:spcAft>
                <a:spcPct val="35000"/>
              </a:spcAft>
              <a:buChar char="•"/>
            </a:pPr>
            <a:r>
              <a:rPr lang="en-US" sz="1400">
                <a:ea typeface="+mn-lt"/>
                <a:cs typeface="+mn-lt"/>
              </a:rPr>
              <a:t>Matching people with the right events</a:t>
            </a:r>
            <a:endParaRPr lang="en-US" sz="1400">
              <a:ea typeface="Calibri"/>
              <a:cs typeface="Calibri"/>
            </a:endParaRPr>
          </a:p>
          <a:p>
            <a:pPr marL="285750" lvl="1">
              <a:spcBef>
                <a:spcPct val="0"/>
              </a:spcBef>
              <a:spcAft>
                <a:spcPct val="35000"/>
              </a:spcAft>
              <a:buChar char="•"/>
            </a:pPr>
            <a:r>
              <a:rPr lang="en-US" sz="1400">
                <a:ea typeface="+mn-lt"/>
                <a:cs typeface="+mn-lt"/>
              </a:rPr>
              <a:t>Empowering social interaction and long-term engagement</a:t>
            </a:r>
            <a:endParaRPr lang="en-US" sz="1400">
              <a:ea typeface="Calibri"/>
              <a:cs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nhaltsplatzhalter 20" descr="Ein Bild, das Grafiken, Clipart, Logo, Grafikdesign enthält.&#10;&#10;KI-generierte Inhalte können fehlerhaft sein.">
            <a:extLst>
              <a:ext uri="{FF2B5EF4-FFF2-40B4-BE49-F238E27FC236}">
                <a16:creationId xmlns:a16="http://schemas.microsoft.com/office/drawing/2014/main" id="{D1CADDF2-6E13-BC42-EF33-476BDC6AA1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06975" y="2154689"/>
            <a:ext cx="3127897" cy="258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75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7487D4-5A92-8FC8-D005-5DF81EBD8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76DF09-0279-257D-AD39-AE9E58E0D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676439-F92C-C2C4-1109-CADD904C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400" y="603504"/>
            <a:ext cx="4437127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t>Detailed Event View with Social Features</a:t>
            </a:r>
          </a:p>
        </p:txBody>
      </p:sp>
      <p:pic>
        <p:nvPicPr>
          <p:cNvPr id="5" name="Inhaltsplatzhalter 4" descr="Login-Webformular">
            <a:extLst>
              <a:ext uri="{FF2B5EF4-FFF2-40B4-BE49-F238E27FC236}">
                <a16:creationId xmlns:a16="http://schemas.microsoft.com/office/drawing/2014/main" id="{697165D5-C7A3-7407-23BA-349F915917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8804" r="37499" b="1"/>
          <a:stretch>
            <a:fillRect/>
          </a:stretch>
        </p:blipFill>
        <p:spPr>
          <a:xfrm>
            <a:off x="20" y="10"/>
            <a:ext cx="3682726" cy="6857990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14AB5D-5A09-70AE-4E9C-FE9840A43DA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176399" y="2214282"/>
            <a:ext cx="4437127" cy="409507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Event Information</a:t>
            </a:r>
            <a:endParaRPr lang="de-DE">
              <a:ea typeface="Calibri"/>
              <a:cs typeface="Calibri"/>
            </a:endParaRP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Comprehensive information about events </a:t>
            </a:r>
            <a:endParaRPr lang="en-US">
              <a:ea typeface="Calibri"/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Invite Friends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Direct invite to events</a:t>
            </a:r>
            <a:endParaRPr/>
          </a:p>
          <a:p>
            <a:r>
              <a:rPr lang="en-US">
                <a:ea typeface="+mn-lt"/>
                <a:cs typeface="+mn-lt"/>
              </a:rPr>
              <a:t>Promote shared experiences.</a:t>
            </a:r>
          </a:p>
          <a:p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Comments and Networking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Reading comments and networking with other users strengthens community interaction.</a:t>
            </a:r>
          </a:p>
        </p:txBody>
      </p:sp>
    </p:spTree>
    <p:extLst>
      <p:ext uri="{BB962C8B-B14F-4D97-AF65-F5344CB8AC3E}">
        <p14:creationId xmlns:p14="http://schemas.microsoft.com/office/powerpoint/2010/main" val="1843108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5F89C-D50B-6E35-C93A-F6CE5D791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400" y="603504"/>
            <a:ext cx="4437127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>
                <a:ea typeface="+mj-lt"/>
                <a:cs typeface="+mj-lt"/>
              </a:rPr>
              <a:t>Innovation </a:t>
            </a:r>
            <a:r>
              <a:rPr lang="de-DE" err="1">
                <a:ea typeface="+mj-lt"/>
                <a:cs typeface="+mj-lt"/>
              </a:rPr>
              <a:t>factor</a:t>
            </a:r>
            <a:endParaRPr lang="de-DE" err="1"/>
          </a:p>
          <a:p>
            <a:r>
              <a:rPr lang="de-DE" err="1">
                <a:ea typeface="+mj-lt"/>
                <a:cs typeface="+mj-lt"/>
              </a:rPr>
              <a:t>user</a:t>
            </a:r>
            <a:r>
              <a:rPr lang="de-DE">
                <a:ea typeface="+mj-lt"/>
                <a:cs typeface="+mj-lt"/>
              </a:rPr>
              <a:t> </a:t>
            </a:r>
            <a:r>
              <a:rPr lang="de-DE" err="1">
                <a:ea typeface="+mj-lt"/>
                <a:cs typeface="+mj-lt"/>
              </a:rPr>
              <a:t>feedback</a:t>
            </a:r>
            <a:endParaRPr lang="de-DE">
              <a:ea typeface="Calibri"/>
              <a:cs typeface="Calibri"/>
            </a:endParaRPr>
          </a:p>
        </p:txBody>
      </p:sp>
      <p:pic>
        <p:nvPicPr>
          <p:cNvPr id="5" name="Inhaltsplatzhalter 4" descr="Währungsumrechner-App auf dem Smartphone-Bildschirm, Inneneinrichtung zu Hause. Hand hält Telefon, Desktop-Aufnahme.">
            <a:extLst>
              <a:ext uri="{FF2B5EF4-FFF2-40B4-BE49-F238E27FC236}">
                <a16:creationId xmlns:a16="http://schemas.microsoft.com/office/drawing/2014/main" id="{F09FD288-700A-4609-A16B-3EA098FE5E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4297" r="39858" b="-1"/>
          <a:stretch>
            <a:fillRect/>
          </a:stretch>
        </p:blipFill>
        <p:spPr>
          <a:xfrm>
            <a:off x="20" y="10"/>
            <a:ext cx="3682726" cy="6857990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17075F-A9D2-D539-96B0-B05C7C6BBE0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176399" y="2214282"/>
            <a:ext cx="4437127" cy="409507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>
                <a:ea typeface="+mn-lt"/>
                <a:cs typeface="+mn-lt"/>
              </a:rPr>
              <a:t>Fresh Innovative Approaches</a:t>
            </a:r>
            <a:endParaRPr lang="en-US">
              <a:ea typeface="Calibri"/>
              <a:cs typeface="Calibri"/>
            </a:endParaRPr>
          </a:p>
          <a:p>
            <a:endParaRPr/>
          </a:p>
          <a:p>
            <a:r>
              <a:rPr lang="en-US" err="1">
                <a:ea typeface="+mn-lt"/>
                <a:cs typeface="+mn-lt"/>
              </a:rPr>
              <a:t>BeFriends</a:t>
            </a:r>
            <a:r>
              <a:rPr lang="en-US">
                <a:ea typeface="+mn-lt"/>
                <a:cs typeface="+mn-lt"/>
              </a:rPr>
              <a:t> impresses with innovative features that improve the user experience and offer fresh approaches.</a:t>
            </a: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High User Satisfaction</a:t>
            </a:r>
            <a:endParaRPr lang="en-US"/>
          </a:p>
          <a:p>
            <a:endParaRPr/>
          </a:p>
          <a:p>
            <a:r>
              <a:rPr lang="en-US">
                <a:ea typeface="+mn-lt"/>
                <a:cs typeface="+mn-lt"/>
              </a:rPr>
              <a:t>Users demonstrate high levels of satisfaction thanks to tailored event recommendations that precisely match their interests.</a:t>
            </a: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Easy to Use</a:t>
            </a:r>
            <a:endParaRPr lang="en-US"/>
          </a:p>
          <a:p>
            <a:endParaRPr/>
          </a:p>
          <a:p>
            <a:r>
              <a:rPr lang="en-US">
                <a:ea typeface="+mn-lt"/>
                <a:cs typeface="+mn-lt"/>
              </a:rPr>
              <a:t>The app impresses with its intuitive and easy-to-use interface, which makes access to events easier.</a:t>
            </a:r>
          </a:p>
        </p:txBody>
      </p:sp>
    </p:spTree>
    <p:extLst>
      <p:ext uri="{BB962C8B-B14F-4D97-AF65-F5344CB8AC3E}">
        <p14:creationId xmlns:p14="http://schemas.microsoft.com/office/powerpoint/2010/main" val="3714305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DC0D7-86EA-10B4-C610-CF983FEF4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255" y="603501"/>
            <a:ext cx="3271270" cy="15270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t>Erfolgreiche Umsetzung des Design-Paradigmas</a:t>
            </a:r>
          </a:p>
        </p:txBody>
      </p:sp>
      <p:pic>
        <p:nvPicPr>
          <p:cNvPr id="5" name="Inhaltsplatzhalter 4" descr="Schauspieler trägt Löwen-Make-up und posiert in der Wüste. Ein Mann trägt anthropomorphes Make-up und posiert kreativ in der Wüste.">
            <a:extLst>
              <a:ext uri="{FF2B5EF4-FFF2-40B4-BE49-F238E27FC236}">
                <a16:creationId xmlns:a16="http://schemas.microsoft.com/office/drawing/2014/main" id="{1B777B33-9447-4BF8-A99D-AFEC0154FC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4232" r="2" b="2"/>
          <a:stretch>
            <a:fillRect/>
          </a:stretch>
        </p:blipFill>
        <p:spPr>
          <a:xfrm>
            <a:off x="20" y="10"/>
            <a:ext cx="4780006" cy="6857990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1041E6-8E7B-2C2F-11E0-B8CE880263F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342255" y="2212846"/>
            <a:ext cx="3271270" cy="4096514"/>
          </a:xfrm>
        </p:spPr>
        <p:txBody>
          <a:bodyPr>
            <a:normAutofit/>
          </a:bodyPr>
          <a:lstStyle/>
          <a:p>
            <a:r>
              <a:t>Farbkonzept</a:t>
            </a:r>
          </a:p>
          <a:p>
            <a:r>
              <a:t>Ein wohlueberlegtes Farbkonzept unterstuetzt die Nutzerfuehrung und schafft visuelle Harmonie auf der Plattform.</a:t>
            </a:r>
          </a:p>
          <a:p>
            <a:r>
              <a:t>Layoutgestaltung</a:t>
            </a:r>
          </a:p>
          <a:p>
            <a:r>
              <a:t>Ein durchdachtes Layout sorgt fuer intuitive Navigation und verbessert das Nutzererlebnis deutlich.</a:t>
            </a:r>
          </a:p>
        </p:txBody>
      </p:sp>
    </p:spTree>
    <p:extLst>
      <p:ext uri="{BB962C8B-B14F-4D97-AF65-F5344CB8AC3E}">
        <p14:creationId xmlns:p14="http://schemas.microsoft.com/office/powerpoint/2010/main" val="3340390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282D5-130A-8F8C-8C23-635705832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600074"/>
            <a:ext cx="452628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sz="3600"/>
              <a:t>Vision and Mission</a:t>
            </a:r>
            <a:endParaRPr lang="de-DE" sz="3600">
              <a:ea typeface="Calibri"/>
              <a:cs typeface="Calibri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DF48AB-5DAC-2DDF-7256-198D452A303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59485" y="2212848"/>
            <a:ext cx="4526281" cy="409651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>
                <a:ea typeface="+mn-lt"/>
                <a:cs typeface="+mn-lt"/>
              </a:rPr>
              <a:t>Promoting social experiences</a:t>
            </a:r>
            <a:endParaRPr lang="de-DE"/>
          </a:p>
          <a:p>
            <a:r>
              <a:rPr lang="en-US" err="1">
                <a:ea typeface="+mn-lt"/>
                <a:cs typeface="+mn-lt"/>
              </a:rPr>
              <a:t>BeFriends</a:t>
            </a:r>
            <a:r>
              <a:rPr lang="en-US">
                <a:ea typeface="+mn-lt"/>
                <a:cs typeface="+mn-lt"/>
              </a:rPr>
              <a:t> is committed to promoting social experiences and connecting people through shared activities.</a:t>
            </a:r>
          </a:p>
          <a:p>
            <a:r>
              <a:rPr lang="en-US">
                <a:ea typeface="+mn-lt"/>
                <a:cs typeface="+mn-lt"/>
              </a:rPr>
              <a:t>Targeted event recommendations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The platform recommends events based on user interests and social preferences for better networking.</a:t>
            </a:r>
          </a:p>
          <a:p>
            <a:r>
              <a:rPr lang="en-US">
                <a:ea typeface="+mn-lt"/>
                <a:cs typeface="+mn-lt"/>
              </a:rPr>
              <a:t>Strengthening the community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Through appropriate events, </a:t>
            </a:r>
            <a:r>
              <a:rPr lang="en-US" err="1">
                <a:ea typeface="+mn-lt"/>
                <a:cs typeface="+mn-lt"/>
              </a:rPr>
              <a:t>BeFriends</a:t>
            </a:r>
            <a:r>
              <a:rPr lang="en-US">
                <a:ea typeface="+mn-lt"/>
                <a:cs typeface="+mn-lt"/>
              </a:rPr>
              <a:t> strengthens communities and promotes social bonds among users.</a:t>
            </a:r>
          </a:p>
        </p:txBody>
      </p:sp>
      <p:pic>
        <p:nvPicPr>
          <p:cNvPr id="5" name="Inhaltsplatzhalter 4" descr="Moderner Hintergrund, der in einem mehrstufigen Designprozess von Grund auf neu erstellt wurde">
            <a:extLst>
              <a:ext uri="{FF2B5EF4-FFF2-40B4-BE49-F238E27FC236}">
                <a16:creationId xmlns:a16="http://schemas.microsoft.com/office/drawing/2014/main" id="{06F77C58-2E5C-467D-B7F5-91234F0240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9370" r="45385"/>
          <a:stretch>
            <a:fillRect/>
          </a:stretch>
        </p:blipFill>
        <p:spPr>
          <a:xfrm>
            <a:off x="5509260" y="10"/>
            <a:ext cx="363474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211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User Journey – Visual Walkthrough</a:t>
            </a:r>
          </a:p>
        </p:txBody>
      </p:sp>
      <p:pic>
        <p:nvPicPr>
          <p:cNvPr id="3" name="Picture 2" descr="userjourney_page1_img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3657600" cy="1846336"/>
          </a:xfrm>
          <a:prstGeom prst="rect">
            <a:avLst/>
          </a:prstGeom>
        </p:spPr>
      </p:pic>
      <p:pic>
        <p:nvPicPr>
          <p:cNvPr id="4" name="Picture 3" descr="userjourney_page2_im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71600"/>
            <a:ext cx="3657600" cy="1738387"/>
          </a:xfrm>
          <a:prstGeom prst="rect">
            <a:avLst/>
          </a:prstGeom>
        </p:spPr>
      </p:pic>
      <p:pic>
        <p:nvPicPr>
          <p:cNvPr id="5" name="Picture 4" descr="userjourney_page3_img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1787078"/>
          </a:xfrm>
          <a:prstGeom prst="rect">
            <a:avLst/>
          </a:prstGeom>
        </p:spPr>
      </p:pic>
      <p:pic>
        <p:nvPicPr>
          <p:cNvPr id="6" name="Picture 5" descr="userjourney_page4_im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114800"/>
            <a:ext cx="3657600" cy="331390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49EDB-2B71-40FE-A234-ED88F978D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400" y="603504"/>
            <a:ext cx="4437127" cy="15270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Insights for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j-lt"/>
                <a:cs typeface="+mj-lt"/>
              </a:rPr>
              <a:t>future</a:t>
            </a:r>
            <a:endParaRPr lang="en-US"/>
          </a:p>
          <a:p>
            <a:r>
              <a:rPr lang="en-US">
                <a:ea typeface="+mj-lt"/>
                <a:cs typeface="+mj-lt"/>
              </a:rPr>
              <a:t>developments</a:t>
            </a:r>
            <a:endParaRPr/>
          </a:p>
        </p:txBody>
      </p:sp>
      <p:pic>
        <p:nvPicPr>
          <p:cNvPr id="5" name="Inhaltsplatzhalter 4" descr="4K-Auflösung">
            <a:extLst>
              <a:ext uri="{FF2B5EF4-FFF2-40B4-BE49-F238E27FC236}">
                <a16:creationId xmlns:a16="http://schemas.microsoft.com/office/drawing/2014/main" id="{A431B590-D11B-44BA-9DB1-164FC2BA44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5466" r="34328"/>
          <a:stretch>
            <a:fillRect/>
          </a:stretch>
        </p:blipFill>
        <p:spPr>
          <a:xfrm>
            <a:off x="20" y="10"/>
            <a:ext cx="3682726" cy="6857990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1B507F7-7740-1FA0-0BB4-8335BAAE7566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176399" y="2214282"/>
            <a:ext cx="4437127" cy="40950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Personalization</a:t>
            </a:r>
            <a:endParaRPr lang="de-DE">
              <a:ea typeface="Calibri"/>
              <a:cs typeface="Calibri"/>
            </a:endParaRP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Improves user experience and increases satisfaction</a:t>
            </a:r>
            <a:endParaRPr>
              <a:ea typeface="Calibri"/>
              <a:cs typeface="Calibri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83856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3E8498D-DA8F-EF6C-5420-F153D497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994A96-572A-34CE-5397-168F6634B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818" y="1814321"/>
            <a:ext cx="5829300" cy="4560920"/>
          </a:xfrm>
        </p:spPr>
        <p:txBody>
          <a:bodyPr anchor="b">
            <a:normAutofit/>
          </a:bodyPr>
          <a:lstStyle/>
          <a:p>
            <a:r>
              <a:rPr lang="de-DE"/>
              <a:t>User</a:t>
            </a:r>
            <a:r>
              <a:t> Journey of the </a:t>
            </a:r>
            <a:r>
              <a:rPr err="1"/>
              <a:t>BeFriends</a:t>
            </a:r>
            <a:r>
              <a:t> Platform</a:t>
            </a:r>
          </a:p>
        </p:txBody>
      </p:sp>
    </p:spTree>
    <p:extLst>
      <p:ext uri="{BB962C8B-B14F-4D97-AF65-F5344CB8AC3E}">
        <p14:creationId xmlns:p14="http://schemas.microsoft.com/office/powerpoint/2010/main" val="1625087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F3A479-65AA-2F0B-4BD2-D76B7AE09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89" y="603504"/>
            <a:ext cx="813423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Home Screen</a:t>
            </a:r>
            <a:br>
              <a:rPr lang="de-DE">
                <a:ea typeface="Calibri"/>
                <a:cs typeface="Calibri"/>
              </a:rPr>
            </a:br>
            <a:r>
              <a:rPr lang="de-DE"/>
              <a:t>Focus on Discovery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A5D684-4598-2B90-8800-2BD2EEE5A60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176399" y="2214282"/>
            <a:ext cx="4437127" cy="409507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Invitation to Discovery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Home screen motivates users to discover new events </a:t>
            </a:r>
          </a:p>
          <a:p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Clear Categories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Events are divided into clear categories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improves finding relevant content</a:t>
            </a:r>
            <a:endParaRPr lang="en-US">
              <a:ea typeface="Calibri"/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Personalized Recommendations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Recommendations based on user behavior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awaken curiosity and increase interaction</a:t>
            </a:r>
          </a:p>
        </p:txBody>
      </p:sp>
      <p:pic>
        <p:nvPicPr>
          <p:cNvPr id="3" name="Grafik 2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8530F2EA-17FB-F332-E816-C20892651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6454"/>
            <a:ext cx="9144000" cy="4615841"/>
          </a:xfrm>
          <a:prstGeom prst="rect">
            <a:avLst/>
          </a:prstGeom>
        </p:spPr>
      </p:pic>
      <p:pic>
        <p:nvPicPr>
          <p:cNvPr id="12" name="Grafik 11" descr="Ein Bild, das Clipart, Grafiken, Kreativität, Design enthält.&#10;&#10;KI-generierte Inhalte können fehlerhaft sein.">
            <a:extLst>
              <a:ext uri="{FF2B5EF4-FFF2-40B4-BE49-F238E27FC236}">
                <a16:creationId xmlns:a16="http://schemas.microsoft.com/office/drawing/2014/main" id="{3B8458DC-7714-033F-038F-7B9152CB4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507" y="-1129"/>
            <a:ext cx="1221076" cy="1012613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93655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9C6669-DA63-CFBF-6A93-AF98C9494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600074"/>
            <a:ext cx="452628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sz="3600"/>
              <a:t>Event Request by User</a:t>
            </a:r>
            <a:endParaRPr lang="de-DE" sz="3600">
              <a:ea typeface="Calibri"/>
              <a:cs typeface="Calibri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BDEF8E3-4C5A-82C2-3D65-590A7856BE2B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59485" y="2212848"/>
            <a:ext cx="4526281" cy="409651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Simple Event Request </a:t>
            </a:r>
            <a:endParaRPr lang="de-DE">
              <a:ea typeface="Calibri"/>
              <a:cs typeface="Calibri"/>
            </a:endParaRP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Message suggestions</a:t>
            </a:r>
          </a:p>
          <a:p>
            <a:r>
              <a:rPr lang="en-US" err="1">
                <a:ea typeface="+mn-lt"/>
                <a:cs typeface="+mn-lt"/>
              </a:rPr>
              <a:t>Easiy</a:t>
            </a:r>
            <a:r>
              <a:rPr lang="en-US">
                <a:ea typeface="+mn-lt"/>
                <a:cs typeface="+mn-lt"/>
              </a:rPr>
              <a:t> event requests 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Interest-Based Input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Targeted and personalized event selection.</a:t>
            </a:r>
          </a:p>
          <a:p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Social Group Integration</a:t>
            </a: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Generate suitable event suggestions</a:t>
            </a:r>
          </a:p>
        </p:txBody>
      </p:sp>
      <p:pic>
        <p:nvPicPr>
          <p:cNvPr id="5" name="Inhaltsplatzhalter 4" descr="Frau, die Hologramm-App auf seinem Telefon verwendet, um einen Mitarbeiter zu finden.">
            <a:extLst>
              <a:ext uri="{FF2B5EF4-FFF2-40B4-BE49-F238E27FC236}">
                <a16:creationId xmlns:a16="http://schemas.microsoft.com/office/drawing/2014/main" id="{72FDB3A7-19C0-4BA3-B1B6-B16269DC2F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5421" r="39201" b="-1"/>
          <a:stretch>
            <a:fillRect/>
          </a:stretch>
        </p:blipFill>
        <p:spPr>
          <a:xfrm>
            <a:off x="5509260" y="10"/>
            <a:ext cx="3634740" cy="6857990"/>
          </a:xfrm>
          <a:prstGeom prst="rect">
            <a:avLst/>
          </a:prstGeom>
        </p:spPr>
      </p:pic>
      <p:pic>
        <p:nvPicPr>
          <p:cNvPr id="3" name="Grafik 2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ABE07BBF-A0BB-7310-2435-98C78B84F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1916"/>
            <a:ext cx="5513917" cy="4386792"/>
          </a:xfrm>
          <a:prstGeom prst="rect">
            <a:avLst/>
          </a:prstGeom>
        </p:spPr>
      </p:pic>
      <p:pic>
        <p:nvPicPr>
          <p:cNvPr id="7" name="Grafik 6" descr="Ein Bild, das Clipart, Grafiken, Kreativität, Design enthält.&#10;&#10;KI-generierte Inhalte können fehlerhaft sein.">
            <a:extLst>
              <a:ext uri="{FF2B5EF4-FFF2-40B4-BE49-F238E27FC236}">
                <a16:creationId xmlns:a16="http://schemas.microsoft.com/office/drawing/2014/main" id="{2CF39AA3-74C1-5DFE-43AB-A5641E916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507" y="-1129"/>
            <a:ext cx="1221076" cy="1012613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09025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345950-E3C8-B0CA-5CBE-2FC4B82EB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2ECD70-E5E2-4086-87C5-259F9E8BA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A9CFA51-5A44-B567-62FC-0EB051E07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600074"/>
            <a:ext cx="452628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/>
              <a:t>Further inspection of event</a:t>
            </a:r>
            <a:endParaRPr lang="de-DE">
              <a:ea typeface="Calibri"/>
              <a:cs typeface="Calibri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FEADF8-AB73-D5F1-2A1D-C99963467B56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59485" y="2212848"/>
            <a:ext cx="4526281" cy="409651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Simple Event Request </a:t>
            </a:r>
            <a:endParaRPr lang="de-DE">
              <a:ea typeface="Calibri"/>
              <a:cs typeface="Calibri"/>
            </a:endParaRP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Message suggestions</a:t>
            </a:r>
          </a:p>
          <a:p>
            <a:r>
              <a:rPr lang="en-US" err="1">
                <a:ea typeface="+mn-lt"/>
                <a:cs typeface="+mn-lt"/>
              </a:rPr>
              <a:t>Easiy</a:t>
            </a:r>
            <a:r>
              <a:rPr lang="en-US">
                <a:ea typeface="+mn-lt"/>
                <a:cs typeface="+mn-lt"/>
              </a:rPr>
              <a:t> event requests 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Interest-Based Input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Targeted and personalized event selection.</a:t>
            </a:r>
          </a:p>
          <a:p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Social Group Integration</a:t>
            </a: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Generate suitable event suggestions</a:t>
            </a:r>
          </a:p>
        </p:txBody>
      </p:sp>
      <p:pic>
        <p:nvPicPr>
          <p:cNvPr id="5" name="Inhaltsplatzhalter 4" descr="Frau, die Hologramm-App auf seinem Telefon verwendet, um einen Mitarbeiter zu finden.">
            <a:extLst>
              <a:ext uri="{FF2B5EF4-FFF2-40B4-BE49-F238E27FC236}">
                <a16:creationId xmlns:a16="http://schemas.microsoft.com/office/drawing/2014/main" id="{A4282DB5-CCC9-8FE2-3978-FC43DE216E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5421" r="39201" b="-1"/>
          <a:stretch>
            <a:fillRect/>
          </a:stretch>
        </p:blipFill>
        <p:spPr>
          <a:xfrm>
            <a:off x="5509260" y="10"/>
            <a:ext cx="3634740" cy="6857990"/>
          </a:xfrm>
          <a:prstGeom prst="rect">
            <a:avLst/>
          </a:prstGeom>
        </p:spPr>
      </p:pic>
      <p:pic>
        <p:nvPicPr>
          <p:cNvPr id="7" name="Grafik 6" descr="Ein Bild, das Clipart, Grafiken, Kreativität, Design enthält.&#10;&#10;KI-generierte Inhalte können fehlerhaft sein.">
            <a:extLst>
              <a:ext uri="{FF2B5EF4-FFF2-40B4-BE49-F238E27FC236}">
                <a16:creationId xmlns:a16="http://schemas.microsoft.com/office/drawing/2014/main" id="{4E32F346-7733-E0F9-1AFF-933FB3C0B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507" y="-1129"/>
            <a:ext cx="1221076" cy="1012613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8" name="Inhaltsplatzhalter 5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F4407B88-B8A6-AA0D-FB63-882489045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87" y="2052325"/>
            <a:ext cx="5085525" cy="460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96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1C84F1A9-63C0-3F16-08AB-CF069E76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Event Recommendations</a:t>
            </a:r>
            <a:endParaRPr lang="en-US" sz="35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fik 5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48FE07E0-FD7F-04B3-A586-18AF0ACCD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01" y="505234"/>
            <a:ext cx="8495662" cy="4290310"/>
          </a:xfrm>
          <a:prstGeom prst="rect">
            <a:avLst/>
          </a:prstGeom>
        </p:spPr>
      </p:pic>
      <p:pic>
        <p:nvPicPr>
          <p:cNvPr id="15" name="Grafik 14" descr="Ein Bild, das Clipart, Grafiken, Kreativität, Design enthält.&#10;&#10;KI-generierte Inhalte können fehlerhaft sein.">
            <a:extLst>
              <a:ext uri="{FF2B5EF4-FFF2-40B4-BE49-F238E27FC236}">
                <a16:creationId xmlns:a16="http://schemas.microsoft.com/office/drawing/2014/main" id="{8F84FA73-199D-E07E-C05F-8EC89476F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507" y="-1129"/>
            <a:ext cx="1221076" cy="1012613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8189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C76870-73FF-957B-FD2B-B45B389CA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400" y="603504"/>
            <a:ext cx="4437127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t>Detailed Event View with Social Features</a:t>
            </a:r>
          </a:p>
        </p:txBody>
      </p:sp>
      <p:pic>
        <p:nvPicPr>
          <p:cNvPr id="5" name="Inhaltsplatzhalter 4" descr="Login-Webformular">
            <a:extLst>
              <a:ext uri="{FF2B5EF4-FFF2-40B4-BE49-F238E27FC236}">
                <a16:creationId xmlns:a16="http://schemas.microsoft.com/office/drawing/2014/main" id="{8A84F455-89F4-48E9-99A9-6F51454E4E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8804" r="37499" b="1"/>
          <a:stretch>
            <a:fillRect/>
          </a:stretch>
        </p:blipFill>
        <p:spPr>
          <a:xfrm>
            <a:off x="20" y="10"/>
            <a:ext cx="3682726" cy="6857990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71072C-42C4-4154-2099-D5A9CF1FA07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176399" y="2214282"/>
            <a:ext cx="4437127" cy="40950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Event Information</a:t>
            </a:r>
            <a:endParaRPr lang="de-DE">
              <a:ea typeface="Calibri"/>
              <a:cs typeface="Calibri"/>
            </a:endParaRPr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Comprehensive information about events </a:t>
            </a:r>
            <a:endParaRPr lang="en-US">
              <a:ea typeface="Calibri"/>
              <a:cs typeface="Calibri"/>
            </a:endParaRP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3" name="Grafik 2" descr="Ein Bild, das Text, Screenshot, Software, Schrift enthält.&#10;&#10;KI-generierte Inhalte können fehlerhaft sein.">
            <a:extLst>
              <a:ext uri="{FF2B5EF4-FFF2-40B4-BE49-F238E27FC236}">
                <a16:creationId xmlns:a16="http://schemas.microsoft.com/office/drawing/2014/main" id="{CA139211-BEB5-4103-43A4-71D7BB457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1851"/>
            <a:ext cx="9144000" cy="4614464"/>
          </a:xfrm>
          <a:prstGeom prst="rect">
            <a:avLst/>
          </a:prstGeom>
        </p:spPr>
      </p:pic>
      <p:pic>
        <p:nvPicPr>
          <p:cNvPr id="6" name="Grafik 5" descr="Ein Bild, das Text, Screenshot, Menschliches Gesicht, Person enthält.&#10;&#10;KI-generierte Inhalte können fehlerhaft sein.">
            <a:extLst>
              <a:ext uri="{FF2B5EF4-FFF2-40B4-BE49-F238E27FC236}">
                <a16:creationId xmlns:a16="http://schemas.microsoft.com/office/drawing/2014/main" id="{EFF9CF64-C414-B801-DAE0-306A8FFD5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380000">
            <a:off x="4354696" y="5397004"/>
            <a:ext cx="1496786" cy="1217084"/>
          </a:xfrm>
          <a:prstGeom prst="rect">
            <a:avLst/>
          </a:prstGeom>
        </p:spPr>
      </p:pic>
      <p:pic>
        <p:nvPicPr>
          <p:cNvPr id="11" name="Grafik 10" descr="Ein Bild, das Clipart, Grafiken, Kreativität, Design enthält.&#10;&#10;KI-generierte Inhalte können fehlerhaft sein.">
            <a:extLst>
              <a:ext uri="{FF2B5EF4-FFF2-40B4-BE49-F238E27FC236}">
                <a16:creationId xmlns:a16="http://schemas.microsoft.com/office/drawing/2014/main" id="{C69C12F0-D448-6214-DFD8-7AADB42F7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0507" y="5846515"/>
            <a:ext cx="1221076" cy="1012613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92751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35</Slides>
  <Notes>31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BeFriends Event Recommendation Platform</vt:lpstr>
      <vt:lpstr>Core Functions </vt:lpstr>
      <vt:lpstr>Mission</vt:lpstr>
      <vt:lpstr>User Journey of the BeFriends Platform</vt:lpstr>
      <vt:lpstr>Home Screen Focus on Discovery</vt:lpstr>
      <vt:lpstr>Event Request by User</vt:lpstr>
      <vt:lpstr>Further inspection of event</vt:lpstr>
      <vt:lpstr>Event Recommendations</vt:lpstr>
      <vt:lpstr>Detailed Event View with Social Features</vt:lpstr>
      <vt:lpstr>Conclusion</vt:lpstr>
      <vt:lpstr>One Key Learning</vt:lpstr>
      <vt:lpstr>GitHub Copilot</vt:lpstr>
      <vt:lpstr>PowerPoint Presentation</vt:lpstr>
      <vt:lpstr>PowerPoint Presentation</vt:lpstr>
      <vt:lpstr>Start on the Home Screen with Focus on Discovery</vt:lpstr>
      <vt:lpstr>Konkrete Verbesserungen an Code und Features</vt:lpstr>
      <vt:lpstr>GitHub Copilot Story: Development Advantages and Workflow Optimization</vt:lpstr>
      <vt:lpstr>Before: Manual Development and Challenges</vt:lpstr>
      <vt:lpstr>After: Efficient Implementation with GitHub Copilot</vt:lpstr>
      <vt:lpstr>Software Architecture and Technical Implementation of the Platform</vt:lpstr>
      <vt:lpstr>Frontend: Moderne UI mit klarer Typografie und viel Weißraum</vt:lpstr>
      <vt:lpstr>Backend: Skalierbare Event-Vorschlagslogik</vt:lpstr>
      <vt:lpstr>Integration externer APIs und Sicherheit</vt:lpstr>
      <vt:lpstr>Appendix: Ideas and Outlook on Future Features</vt:lpstr>
      <vt:lpstr>Erweiterte Personalisierung durch KI</vt:lpstr>
      <vt:lpstr>Community-Features und Event-Chats</vt:lpstr>
      <vt:lpstr>Integration von Ticketing und Partnerangeboten</vt:lpstr>
      <vt:lpstr>Color and Design Concept: Blue, Orange, White</vt:lpstr>
      <vt:lpstr>Intelligent suggestions and personalization</vt:lpstr>
      <vt:lpstr>Detailed Event View with Social Features</vt:lpstr>
      <vt:lpstr>Innovation factor user feedback</vt:lpstr>
      <vt:lpstr>Erfolgreiche Umsetzung des Design-Paradigmas</vt:lpstr>
      <vt:lpstr>Vision and Mission</vt:lpstr>
      <vt:lpstr>PowerPoint Presentation</vt:lpstr>
      <vt:lpstr>Insights for future developments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revision>1</cp:revision>
  <dcterms:created xsi:type="dcterms:W3CDTF">2013-01-27T09:14:16Z</dcterms:created>
  <dcterms:modified xsi:type="dcterms:W3CDTF">2025-09-22T21:38:06Z</dcterms:modified>
  <cp:category/>
</cp:coreProperties>
</file>